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Layouts/slideLayout29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1"/>
    <p:sldMasterId id="2147483705" r:id="rId2"/>
  </p:sldMasterIdLst>
  <p:notesMasterIdLst>
    <p:notesMasterId r:id="rId14"/>
  </p:notesMasterIdLst>
  <p:handoutMasterIdLst>
    <p:handoutMasterId r:id="rId15"/>
  </p:handoutMasterIdLst>
  <p:sldIdLst>
    <p:sldId id="351" r:id="rId3"/>
    <p:sldId id="372" r:id="rId4"/>
    <p:sldId id="361" r:id="rId5"/>
    <p:sldId id="352" r:id="rId6"/>
    <p:sldId id="350" r:id="rId7"/>
    <p:sldId id="367" r:id="rId8"/>
    <p:sldId id="368" r:id="rId9"/>
    <p:sldId id="373" r:id="rId10"/>
    <p:sldId id="369" r:id="rId11"/>
    <p:sldId id="371" r:id="rId12"/>
    <p:sldId id="363" r:id="rId13"/>
  </p:sldIdLst>
  <p:sldSz cx="12192000" cy="6858000"/>
  <p:notesSz cx="6808788" cy="994092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Zona Pro Regular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Zona Pro Regular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Zona Pro Regular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Zona Pro Regular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Zona Pro Regular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Zona Pro Regular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Zona Pro Regular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Zona Pro Regular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Zona Pro Regular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vertBarState="maximized">
    <p:restoredLeft sz="15987" autoAdjust="0"/>
    <p:restoredTop sz="85104" autoAdjust="0"/>
  </p:normalViewPr>
  <p:slideViewPr>
    <p:cSldViewPr snapToGrid="0">
      <p:cViewPr>
        <p:scale>
          <a:sx n="100" d="100"/>
          <a:sy n="100" d="100"/>
        </p:scale>
        <p:origin x="398" y="518"/>
      </p:cViewPr>
      <p:guideLst>
        <p:guide orient="horz" pos="867"/>
        <p:guide orient="horz" pos="1706"/>
        <p:guide orient="horz" pos="2500"/>
        <p:guide orient="horz" pos="3317"/>
        <p:guide orient="horz" pos="4042"/>
        <p:guide pos="3840"/>
        <p:guide pos="5654"/>
        <p:guide pos="2026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4" d="100"/>
          <a:sy n="84" d="100"/>
        </p:scale>
        <p:origin x="3828" y="9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>
            <a:extLst>
              <a:ext uri="{FF2B5EF4-FFF2-40B4-BE49-F238E27FC236}"/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163" cy="498475"/>
          </a:xfrm>
          <a:prstGeom prst="rect">
            <a:avLst/>
          </a:prstGeom>
        </p:spPr>
        <p:txBody>
          <a:bodyPr vert="horz" lIns="92234" tIns="46116" rIns="92234" bIns="46116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>
            <a:extLst>
              <a:ext uri="{FF2B5EF4-FFF2-40B4-BE49-F238E27FC236}"/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6038" y="0"/>
            <a:ext cx="2951162" cy="498475"/>
          </a:xfrm>
          <a:prstGeom prst="rect">
            <a:avLst/>
          </a:prstGeom>
        </p:spPr>
        <p:txBody>
          <a:bodyPr vert="horz" lIns="92234" tIns="46116" rIns="92234" bIns="46116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69E39506-FE73-4097-9885-F7C6D58040EA}" type="datetimeFigureOut">
              <a:rPr lang="ru-RU"/>
              <a:pPr>
                <a:defRPr/>
              </a:pPr>
              <a:t>13.03.2025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42450"/>
            <a:ext cx="2951163" cy="498475"/>
          </a:xfrm>
          <a:prstGeom prst="rect">
            <a:avLst/>
          </a:prstGeom>
        </p:spPr>
        <p:txBody>
          <a:bodyPr vert="horz" lIns="92234" tIns="46116" rIns="92234" bIns="46116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6038" y="9442450"/>
            <a:ext cx="2951162" cy="498475"/>
          </a:xfrm>
          <a:prstGeom prst="rect">
            <a:avLst/>
          </a:prstGeom>
        </p:spPr>
        <p:txBody>
          <a:bodyPr vert="horz" lIns="92234" tIns="46116" rIns="92234" bIns="46116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89B93B0B-182B-436D-982E-E47780EAB5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678588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163" cy="496888"/>
          </a:xfrm>
          <a:prstGeom prst="rect">
            <a:avLst/>
          </a:prstGeom>
        </p:spPr>
        <p:txBody>
          <a:bodyPr vert="horz" lIns="92234" tIns="46116" rIns="92234" bIns="46116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51162" cy="496888"/>
          </a:xfrm>
          <a:prstGeom prst="rect">
            <a:avLst/>
          </a:prstGeom>
        </p:spPr>
        <p:txBody>
          <a:bodyPr vert="horz" lIns="92234" tIns="46116" rIns="92234" bIns="46116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69AA395B-D65F-4E25-B75A-D6827C500608}" type="datetimeFigureOut">
              <a:rPr lang="ru-RU"/>
              <a:pPr>
                <a:defRPr/>
              </a:pPr>
              <a:t>13.03.2025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6125"/>
            <a:ext cx="6627812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234" tIns="46116" rIns="92234" bIns="46116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6712" cy="4473575"/>
          </a:xfrm>
          <a:prstGeom prst="rect">
            <a:avLst/>
          </a:prstGeom>
        </p:spPr>
        <p:txBody>
          <a:bodyPr vert="horz" lIns="92234" tIns="46116" rIns="92234" bIns="46116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2450"/>
            <a:ext cx="2951163" cy="496888"/>
          </a:xfrm>
          <a:prstGeom prst="rect">
            <a:avLst/>
          </a:prstGeom>
        </p:spPr>
        <p:txBody>
          <a:bodyPr vert="horz" lIns="92234" tIns="46116" rIns="92234" bIns="46116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6038" y="9442450"/>
            <a:ext cx="2951162" cy="496888"/>
          </a:xfrm>
          <a:prstGeom prst="rect">
            <a:avLst/>
          </a:prstGeom>
        </p:spPr>
        <p:txBody>
          <a:bodyPr vert="horz" lIns="92234" tIns="46116" rIns="92234" bIns="46116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6F1CABD2-698D-42FD-BE6F-B630BE50B69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212844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2032" y="746006"/>
            <a:ext cx="6624724" cy="372685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  <a:p>
            <a:pPr>
              <a:spcBef>
                <a:spcPct val="0"/>
              </a:spcBef>
            </a:pPr>
            <a:endParaRPr lang="ru-RU" smtClean="0"/>
          </a:p>
          <a:p>
            <a:pPr>
              <a:spcBef>
                <a:spcPct val="0"/>
              </a:spcBef>
            </a:pPr>
            <a:endParaRPr lang="ru-RU" smtClean="0"/>
          </a:p>
          <a:p>
            <a:pPr>
              <a:spcBef>
                <a:spcPct val="0"/>
              </a:spcBef>
            </a:pPr>
            <a:endParaRPr lang="ru-RU" smtClean="0"/>
          </a:p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2867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5D94FF9-C5E2-4EF3-B8C0-895EEC5C5E80}" type="slidenum">
              <a:rPr lang="ru-R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>
            <a:extLst>
              <a:ext uri="{FF2B5EF4-FFF2-40B4-BE49-F238E27FC236}"/>
            </a:extLst>
          </p:cNvPr>
          <p:cNvSpPr txBox="1">
            <a:spLocks/>
          </p:cNvSpPr>
          <p:nvPr userDrawn="1"/>
        </p:nvSpPr>
        <p:spPr>
          <a:xfrm>
            <a:off x="1009650" y="536575"/>
            <a:ext cx="10110788" cy="722313"/>
          </a:xfrm>
          <a:prstGeom prst="rect">
            <a:avLst/>
          </a:prstGeom>
        </p:spPr>
        <p:txBody>
          <a:bodyPr/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rgbClr val="1A4DA0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2" name="Заголовок 1">
            <a:extLst>
              <a:ext uri="{FF2B5EF4-FFF2-40B4-BE49-F238E27FC236}"/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/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/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2737021" y="296563"/>
            <a:ext cx="2910015" cy="4985950"/>
          </a:xfrm>
          <a:custGeom>
            <a:avLst/>
            <a:gdLst>
              <a:gd name="connsiteX0" fmla="*/ 80560 w 2834640"/>
              <a:gd name="connsiteY0" fmla="*/ 0 h 4872446"/>
              <a:gd name="connsiteX1" fmla="*/ 2754080 w 2834640"/>
              <a:gd name="connsiteY1" fmla="*/ 0 h 4872446"/>
              <a:gd name="connsiteX2" fmla="*/ 2834640 w 2834640"/>
              <a:gd name="connsiteY2" fmla="*/ 80560 h 4872446"/>
              <a:gd name="connsiteX3" fmla="*/ 2834640 w 2834640"/>
              <a:gd name="connsiteY3" fmla="*/ 4791886 h 4872446"/>
              <a:gd name="connsiteX4" fmla="*/ 2754080 w 2834640"/>
              <a:gd name="connsiteY4" fmla="*/ 4872446 h 4872446"/>
              <a:gd name="connsiteX5" fmla="*/ 80560 w 2834640"/>
              <a:gd name="connsiteY5" fmla="*/ 4872446 h 4872446"/>
              <a:gd name="connsiteX6" fmla="*/ 0 w 2834640"/>
              <a:gd name="connsiteY6" fmla="*/ 4791886 h 4872446"/>
              <a:gd name="connsiteX7" fmla="*/ 0 w 2834640"/>
              <a:gd name="connsiteY7" fmla="*/ 80560 h 4872446"/>
              <a:gd name="connsiteX8" fmla="*/ 80560 w 2834640"/>
              <a:gd name="connsiteY8" fmla="*/ 0 h 48724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834640" h="4872446">
                <a:moveTo>
                  <a:pt x="80560" y="0"/>
                </a:moveTo>
                <a:lnTo>
                  <a:pt x="2754080" y="0"/>
                </a:lnTo>
                <a:cubicBezTo>
                  <a:pt x="2798572" y="0"/>
                  <a:pt x="2834640" y="36068"/>
                  <a:pt x="2834640" y="80560"/>
                </a:cubicBezTo>
                <a:lnTo>
                  <a:pt x="2834640" y="4791886"/>
                </a:lnTo>
                <a:cubicBezTo>
                  <a:pt x="2834640" y="4836378"/>
                  <a:pt x="2798572" y="4872446"/>
                  <a:pt x="2754080" y="4872446"/>
                </a:cubicBezTo>
                <a:lnTo>
                  <a:pt x="80560" y="4872446"/>
                </a:lnTo>
                <a:cubicBezTo>
                  <a:pt x="36068" y="4872446"/>
                  <a:pt x="0" y="4836378"/>
                  <a:pt x="0" y="4791886"/>
                </a:cubicBezTo>
                <a:lnTo>
                  <a:pt x="0" y="80560"/>
                </a:lnTo>
                <a:cubicBezTo>
                  <a:pt x="0" y="36068"/>
                  <a:pt x="36068" y="0"/>
                  <a:pt x="80560" y="0"/>
                </a:cubicBezTo>
                <a:close/>
              </a:path>
            </a:pathLst>
          </a:custGeom>
          <a:solidFill>
            <a:schemeClr val="bg1">
              <a:lumMod val="65000"/>
            </a:schemeClr>
          </a:solidFill>
          <a:scene3d>
            <a:camera prst="perspectiveRight" fov="2100000">
              <a:rot lat="21120000" lon="18600000" rev="2220000"/>
            </a:camera>
            <a:lightRig rig="threePt" dir="t"/>
          </a:scene3d>
        </p:spPr>
        <p:txBody>
          <a:bodyPr rtlCol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icture Placeholder 17">
            <a:extLst>
              <a:ext uri="{FF2B5EF4-FFF2-40B4-BE49-F238E27FC236}"/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403488" y="1027355"/>
            <a:ext cx="2751580" cy="2737821"/>
          </a:xfrm>
          <a:custGeom>
            <a:avLst/>
            <a:gdLst>
              <a:gd name="connsiteX0" fmla="*/ 340383 w 2689412"/>
              <a:gd name="connsiteY0" fmla="*/ 0 h 2675964"/>
              <a:gd name="connsiteX1" fmla="*/ 2349029 w 2689412"/>
              <a:gd name="connsiteY1" fmla="*/ 0 h 2675964"/>
              <a:gd name="connsiteX2" fmla="*/ 2689412 w 2689412"/>
              <a:gd name="connsiteY2" fmla="*/ 340383 h 2675964"/>
              <a:gd name="connsiteX3" fmla="*/ 2689412 w 2689412"/>
              <a:gd name="connsiteY3" fmla="*/ 2335581 h 2675964"/>
              <a:gd name="connsiteX4" fmla="*/ 2349029 w 2689412"/>
              <a:gd name="connsiteY4" fmla="*/ 2675964 h 2675964"/>
              <a:gd name="connsiteX5" fmla="*/ 340383 w 2689412"/>
              <a:gd name="connsiteY5" fmla="*/ 2675964 h 2675964"/>
              <a:gd name="connsiteX6" fmla="*/ 0 w 2689412"/>
              <a:gd name="connsiteY6" fmla="*/ 2335581 h 2675964"/>
              <a:gd name="connsiteX7" fmla="*/ 0 w 2689412"/>
              <a:gd name="connsiteY7" fmla="*/ 340383 h 2675964"/>
              <a:gd name="connsiteX8" fmla="*/ 340383 w 2689412"/>
              <a:gd name="connsiteY8" fmla="*/ 0 h 26759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689412" h="2675964">
                <a:moveTo>
                  <a:pt x="340383" y="0"/>
                </a:moveTo>
                <a:lnTo>
                  <a:pt x="2349029" y="0"/>
                </a:lnTo>
                <a:cubicBezTo>
                  <a:pt x="2537017" y="0"/>
                  <a:pt x="2689412" y="152395"/>
                  <a:pt x="2689412" y="340383"/>
                </a:cubicBezTo>
                <a:lnTo>
                  <a:pt x="2689412" y="2335581"/>
                </a:lnTo>
                <a:cubicBezTo>
                  <a:pt x="2689412" y="2523569"/>
                  <a:pt x="2537017" y="2675964"/>
                  <a:pt x="2349029" y="2675964"/>
                </a:cubicBezTo>
                <a:lnTo>
                  <a:pt x="340383" y="2675964"/>
                </a:lnTo>
                <a:cubicBezTo>
                  <a:pt x="152395" y="2675964"/>
                  <a:pt x="0" y="2523569"/>
                  <a:pt x="0" y="2335581"/>
                </a:cubicBezTo>
                <a:lnTo>
                  <a:pt x="0" y="340383"/>
                </a:lnTo>
                <a:cubicBezTo>
                  <a:pt x="0" y="152395"/>
                  <a:pt x="152395" y="0"/>
                  <a:pt x="340383" y="0"/>
                </a:cubicBezTo>
                <a:close/>
              </a:path>
            </a:pathLst>
          </a:custGeom>
          <a:solidFill>
            <a:schemeClr val="bg1">
              <a:lumMod val="65000"/>
            </a:schemeClr>
          </a:solidFill>
          <a:scene3d>
            <a:camera prst="orthographicFront">
              <a:rot lat="20880000" lon="2400000" rev="21060000"/>
            </a:camera>
            <a:lightRig rig="threePt" dir="t"/>
          </a:scene3d>
        </p:spPr>
        <p:txBody>
          <a:bodyPr rtlCol="0">
            <a:noAutofit/>
          </a:bodyPr>
          <a:lstStyle/>
          <a:p>
            <a:pPr lvl="0"/>
            <a:endParaRPr lang="en-US" noProof="0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Рисунок 3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1137900" y="536575"/>
            <a:ext cx="722313" cy="722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3" name="Прямая соединительная линия 12">
            <a:extLst>
              <a:ext uri="{FF2B5EF4-FFF2-40B4-BE49-F238E27FC236}"/>
            </a:extLst>
          </p:cNvPr>
          <p:cNvCxnSpPr>
            <a:cxnSpLocks/>
          </p:cNvCxnSpPr>
          <p:nvPr userDrawn="1"/>
        </p:nvCxnSpPr>
        <p:spPr>
          <a:xfrm>
            <a:off x="1827045" y="1243013"/>
            <a:ext cx="8942251" cy="0"/>
          </a:xfrm>
          <a:prstGeom prst="line">
            <a:avLst/>
          </a:prstGeom>
          <a:ln w="38100">
            <a:gradFill flip="none" rotWithShape="1">
              <a:gsLst>
                <a:gs pos="9000">
                  <a:schemeClr val="accent1">
                    <a:lumMod val="5000"/>
                    <a:lumOff val="95000"/>
                  </a:schemeClr>
                </a:gs>
                <a:gs pos="85000">
                  <a:srgbClr val="1A4DA0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Picture Placeholder 36">
            <a:extLst>
              <a:ext uri="{FF2B5EF4-FFF2-40B4-BE49-F238E27FC236}"/>
            </a:extLst>
          </p:cNvPr>
          <p:cNvSpPr>
            <a:spLocks noGrp="1"/>
          </p:cNvSpPr>
          <p:nvPr>
            <p:ph type="pic" sz="quarter" idx="40"/>
          </p:nvPr>
        </p:nvSpPr>
        <p:spPr>
          <a:xfrm>
            <a:off x="1100787" y="1914525"/>
            <a:ext cx="952376" cy="952500"/>
          </a:xfrm>
          <a:custGeom>
            <a:avLst/>
            <a:gdLst>
              <a:gd name="connsiteX0" fmla="*/ 0 w 1905000"/>
              <a:gd name="connsiteY0" fmla="*/ 0 h 1905000"/>
              <a:gd name="connsiteX1" fmla="*/ 1905000 w 1905000"/>
              <a:gd name="connsiteY1" fmla="*/ 0 h 1905000"/>
              <a:gd name="connsiteX2" fmla="*/ 1905000 w 1905000"/>
              <a:gd name="connsiteY2" fmla="*/ 1905000 h 1905000"/>
              <a:gd name="connsiteX3" fmla="*/ 0 w 1905000"/>
              <a:gd name="connsiteY3" fmla="*/ 1905000 h 1905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05000" h="1905000">
                <a:moveTo>
                  <a:pt x="0" y="0"/>
                </a:moveTo>
                <a:lnTo>
                  <a:pt x="1905000" y="0"/>
                </a:lnTo>
                <a:lnTo>
                  <a:pt x="1905000" y="1905000"/>
                </a:lnTo>
                <a:lnTo>
                  <a:pt x="0" y="1905000"/>
                </a:lnTo>
                <a:close/>
              </a:path>
            </a:pathLst>
          </a:custGeom>
          <a:pattFill prst="pct60">
            <a:fgClr>
              <a:srgbClr val="FFFFFF"/>
            </a:fgClr>
            <a:bgClr>
              <a:srgbClr val="C1C9D5"/>
            </a:bgClr>
          </a:pattFill>
          <a:effectLst>
            <a:outerShdw dist="88900" dir="10800000" sx="99000" sy="99000" algn="r" rotWithShape="0">
              <a:schemeClr val="accent1"/>
            </a:outerShdw>
          </a:effectLst>
          <a:scene3d>
            <a:camera prst="isometricOffAxis1Top">
              <a:rot lat="0" lon="0" rev="0"/>
            </a:camera>
            <a:lightRig rig="threePt" dir="t"/>
          </a:scene3d>
        </p:spPr>
        <p:txBody>
          <a:bodyPr rtlCol="0">
            <a:noAutofit/>
          </a:bodyPr>
          <a:lstStyle>
            <a:lvl1pPr marL="0" indent="0" algn="ctr">
              <a:buNone/>
              <a:defRPr sz="1000"/>
            </a:lvl1pPr>
          </a:lstStyle>
          <a:p>
            <a:pPr lvl="0"/>
            <a:endParaRPr lang="en-US" noProof="0"/>
          </a:p>
        </p:txBody>
      </p:sp>
      <p:sp>
        <p:nvSpPr>
          <p:cNvPr id="38" name="Picture Placeholder 37">
            <a:extLst>
              <a:ext uri="{FF2B5EF4-FFF2-40B4-BE49-F238E27FC236}"/>
            </a:extLst>
          </p:cNvPr>
          <p:cNvSpPr>
            <a:spLocks noGrp="1"/>
          </p:cNvSpPr>
          <p:nvPr>
            <p:ph type="pic" sz="quarter" idx="41"/>
          </p:nvPr>
        </p:nvSpPr>
        <p:spPr>
          <a:xfrm>
            <a:off x="4429341" y="1914525"/>
            <a:ext cx="952376" cy="952500"/>
          </a:xfrm>
          <a:custGeom>
            <a:avLst/>
            <a:gdLst>
              <a:gd name="connsiteX0" fmla="*/ 0 w 1905000"/>
              <a:gd name="connsiteY0" fmla="*/ 0 h 1905000"/>
              <a:gd name="connsiteX1" fmla="*/ 1905000 w 1905000"/>
              <a:gd name="connsiteY1" fmla="*/ 0 h 1905000"/>
              <a:gd name="connsiteX2" fmla="*/ 1905000 w 1905000"/>
              <a:gd name="connsiteY2" fmla="*/ 1905000 h 1905000"/>
              <a:gd name="connsiteX3" fmla="*/ 0 w 1905000"/>
              <a:gd name="connsiteY3" fmla="*/ 1905000 h 1905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05000" h="1905000">
                <a:moveTo>
                  <a:pt x="0" y="0"/>
                </a:moveTo>
                <a:lnTo>
                  <a:pt x="1905000" y="0"/>
                </a:lnTo>
                <a:lnTo>
                  <a:pt x="1905000" y="1905000"/>
                </a:lnTo>
                <a:lnTo>
                  <a:pt x="0" y="1905000"/>
                </a:lnTo>
                <a:close/>
              </a:path>
            </a:pathLst>
          </a:custGeom>
          <a:pattFill prst="pct60">
            <a:fgClr>
              <a:srgbClr val="FFFFFF"/>
            </a:fgClr>
            <a:bgClr>
              <a:srgbClr val="C1C9D5"/>
            </a:bgClr>
          </a:pattFill>
          <a:effectLst>
            <a:outerShdw dist="88900" dir="10800000" sx="99000" sy="99000" algn="r" rotWithShape="0">
              <a:schemeClr val="accent4"/>
            </a:outerShdw>
          </a:effectLst>
          <a:scene3d>
            <a:camera prst="isometricOffAxis1Top">
              <a:rot lat="0" lon="0" rev="0"/>
            </a:camera>
            <a:lightRig rig="threePt" dir="t"/>
          </a:scene3d>
        </p:spPr>
        <p:txBody>
          <a:bodyPr rtlCol="0">
            <a:noAutofit/>
          </a:bodyPr>
          <a:lstStyle>
            <a:lvl1pPr marL="0" indent="0" algn="ctr">
              <a:buNone/>
              <a:defRPr sz="1000"/>
            </a:lvl1pPr>
          </a:lstStyle>
          <a:p>
            <a:pPr lvl="0"/>
            <a:endParaRPr lang="en-US" noProof="0"/>
          </a:p>
        </p:txBody>
      </p:sp>
      <p:sp>
        <p:nvSpPr>
          <p:cNvPr id="39" name="Picture Placeholder 38">
            <a:extLst>
              <a:ext uri="{FF2B5EF4-FFF2-40B4-BE49-F238E27FC236}"/>
            </a:extLst>
          </p:cNvPr>
          <p:cNvSpPr>
            <a:spLocks noGrp="1"/>
          </p:cNvSpPr>
          <p:nvPr>
            <p:ph type="pic" sz="quarter" idx="42"/>
          </p:nvPr>
        </p:nvSpPr>
        <p:spPr>
          <a:xfrm>
            <a:off x="7757895" y="1914525"/>
            <a:ext cx="952376" cy="952500"/>
          </a:xfrm>
          <a:custGeom>
            <a:avLst/>
            <a:gdLst>
              <a:gd name="connsiteX0" fmla="*/ 0 w 1905000"/>
              <a:gd name="connsiteY0" fmla="*/ 0 h 1905000"/>
              <a:gd name="connsiteX1" fmla="*/ 1905000 w 1905000"/>
              <a:gd name="connsiteY1" fmla="*/ 0 h 1905000"/>
              <a:gd name="connsiteX2" fmla="*/ 1905000 w 1905000"/>
              <a:gd name="connsiteY2" fmla="*/ 1905000 h 1905000"/>
              <a:gd name="connsiteX3" fmla="*/ 0 w 1905000"/>
              <a:gd name="connsiteY3" fmla="*/ 1905000 h 1905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05000" h="1905000">
                <a:moveTo>
                  <a:pt x="0" y="0"/>
                </a:moveTo>
                <a:lnTo>
                  <a:pt x="1905000" y="0"/>
                </a:lnTo>
                <a:lnTo>
                  <a:pt x="1905000" y="1905000"/>
                </a:lnTo>
                <a:lnTo>
                  <a:pt x="0" y="1905000"/>
                </a:lnTo>
                <a:close/>
              </a:path>
            </a:pathLst>
          </a:custGeom>
          <a:pattFill prst="pct60">
            <a:fgClr>
              <a:srgbClr val="FFFFFF"/>
            </a:fgClr>
            <a:bgClr>
              <a:srgbClr val="C1C9D5"/>
            </a:bgClr>
          </a:pattFill>
          <a:effectLst>
            <a:outerShdw dist="88900" dir="10800000" sx="99000" sy="99000" algn="r" rotWithShape="0">
              <a:schemeClr val="tx2"/>
            </a:outerShdw>
          </a:effectLst>
          <a:scene3d>
            <a:camera prst="isometricOffAxis1Top">
              <a:rot lat="0" lon="0" rev="0"/>
            </a:camera>
            <a:lightRig rig="threePt" dir="t"/>
          </a:scene3d>
        </p:spPr>
        <p:txBody>
          <a:bodyPr rtlCol="0">
            <a:noAutofit/>
          </a:bodyPr>
          <a:lstStyle>
            <a:lvl1pPr marL="0" indent="0" algn="ctr">
              <a:buNone/>
              <a:defRPr sz="1000"/>
            </a:lvl1pPr>
          </a:lstStyle>
          <a:p>
            <a:pPr lvl="0"/>
            <a:endParaRPr lang="en-US" noProof="0"/>
          </a:p>
        </p:txBody>
      </p:sp>
      <p:sp>
        <p:nvSpPr>
          <p:cNvPr id="40" name="Picture Placeholder 39">
            <a:extLst>
              <a:ext uri="{FF2B5EF4-FFF2-40B4-BE49-F238E27FC236}"/>
            </a:extLst>
          </p:cNvPr>
          <p:cNvSpPr>
            <a:spLocks noGrp="1"/>
          </p:cNvSpPr>
          <p:nvPr>
            <p:ph type="pic" sz="quarter" idx="43"/>
          </p:nvPr>
        </p:nvSpPr>
        <p:spPr>
          <a:xfrm>
            <a:off x="1100787" y="3262312"/>
            <a:ext cx="952376" cy="952500"/>
          </a:xfrm>
          <a:custGeom>
            <a:avLst/>
            <a:gdLst>
              <a:gd name="connsiteX0" fmla="*/ 0 w 1905000"/>
              <a:gd name="connsiteY0" fmla="*/ 0 h 1905000"/>
              <a:gd name="connsiteX1" fmla="*/ 1905000 w 1905000"/>
              <a:gd name="connsiteY1" fmla="*/ 0 h 1905000"/>
              <a:gd name="connsiteX2" fmla="*/ 1905000 w 1905000"/>
              <a:gd name="connsiteY2" fmla="*/ 1905000 h 1905000"/>
              <a:gd name="connsiteX3" fmla="*/ 0 w 1905000"/>
              <a:gd name="connsiteY3" fmla="*/ 1905000 h 1905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05000" h="1905000">
                <a:moveTo>
                  <a:pt x="0" y="0"/>
                </a:moveTo>
                <a:lnTo>
                  <a:pt x="1905000" y="0"/>
                </a:lnTo>
                <a:lnTo>
                  <a:pt x="1905000" y="1905000"/>
                </a:lnTo>
                <a:lnTo>
                  <a:pt x="0" y="1905000"/>
                </a:lnTo>
                <a:close/>
              </a:path>
            </a:pathLst>
          </a:custGeom>
          <a:pattFill prst="pct60">
            <a:fgClr>
              <a:srgbClr val="FFFFFF"/>
            </a:fgClr>
            <a:bgClr>
              <a:srgbClr val="C1C9D5"/>
            </a:bgClr>
          </a:pattFill>
          <a:effectLst>
            <a:outerShdw dist="88900" dir="10800000" sx="99000" sy="99000" algn="r" rotWithShape="0">
              <a:schemeClr val="accent1"/>
            </a:outerShdw>
          </a:effectLst>
          <a:scene3d>
            <a:camera prst="isometricOffAxis1Top">
              <a:rot lat="0" lon="0" rev="0"/>
            </a:camera>
            <a:lightRig rig="threePt" dir="t"/>
          </a:scene3d>
        </p:spPr>
        <p:txBody>
          <a:bodyPr rtlCol="0">
            <a:noAutofit/>
          </a:bodyPr>
          <a:lstStyle>
            <a:lvl1pPr marL="0" indent="0" algn="ctr">
              <a:buNone/>
              <a:defRPr sz="1000"/>
            </a:lvl1pPr>
          </a:lstStyle>
          <a:p>
            <a:pPr lvl="0"/>
            <a:endParaRPr lang="en-US" noProof="0"/>
          </a:p>
        </p:txBody>
      </p:sp>
      <p:sp>
        <p:nvSpPr>
          <p:cNvPr id="41" name="Picture Placeholder 40">
            <a:extLst>
              <a:ext uri="{FF2B5EF4-FFF2-40B4-BE49-F238E27FC236}"/>
            </a:extLst>
          </p:cNvPr>
          <p:cNvSpPr>
            <a:spLocks noGrp="1"/>
          </p:cNvSpPr>
          <p:nvPr>
            <p:ph type="pic" sz="quarter" idx="44"/>
          </p:nvPr>
        </p:nvSpPr>
        <p:spPr>
          <a:xfrm>
            <a:off x="4429341" y="3262312"/>
            <a:ext cx="952376" cy="952500"/>
          </a:xfrm>
          <a:custGeom>
            <a:avLst/>
            <a:gdLst>
              <a:gd name="connsiteX0" fmla="*/ 0 w 1905000"/>
              <a:gd name="connsiteY0" fmla="*/ 0 h 1905000"/>
              <a:gd name="connsiteX1" fmla="*/ 1905000 w 1905000"/>
              <a:gd name="connsiteY1" fmla="*/ 0 h 1905000"/>
              <a:gd name="connsiteX2" fmla="*/ 1905000 w 1905000"/>
              <a:gd name="connsiteY2" fmla="*/ 1905000 h 1905000"/>
              <a:gd name="connsiteX3" fmla="*/ 0 w 1905000"/>
              <a:gd name="connsiteY3" fmla="*/ 1905000 h 1905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05000" h="1905000">
                <a:moveTo>
                  <a:pt x="0" y="0"/>
                </a:moveTo>
                <a:lnTo>
                  <a:pt x="1905000" y="0"/>
                </a:lnTo>
                <a:lnTo>
                  <a:pt x="1905000" y="1905000"/>
                </a:lnTo>
                <a:lnTo>
                  <a:pt x="0" y="1905000"/>
                </a:lnTo>
                <a:close/>
              </a:path>
            </a:pathLst>
          </a:custGeom>
          <a:pattFill prst="pct60">
            <a:fgClr>
              <a:srgbClr val="FFFFFF"/>
            </a:fgClr>
            <a:bgClr>
              <a:srgbClr val="C1C9D5"/>
            </a:bgClr>
          </a:pattFill>
          <a:effectLst>
            <a:outerShdw dist="88900" dir="10800000" sx="99000" sy="99000" algn="r" rotWithShape="0">
              <a:schemeClr val="accent4"/>
            </a:outerShdw>
          </a:effectLst>
          <a:scene3d>
            <a:camera prst="isometricOffAxis1Top">
              <a:rot lat="0" lon="0" rev="0"/>
            </a:camera>
            <a:lightRig rig="threePt" dir="t"/>
          </a:scene3d>
        </p:spPr>
        <p:txBody>
          <a:bodyPr rtlCol="0">
            <a:noAutofit/>
          </a:bodyPr>
          <a:lstStyle>
            <a:lvl1pPr marL="0" indent="0" algn="ctr">
              <a:buNone/>
              <a:defRPr sz="1000"/>
            </a:lvl1pPr>
          </a:lstStyle>
          <a:p>
            <a:pPr lvl="0"/>
            <a:endParaRPr lang="en-US" noProof="0"/>
          </a:p>
        </p:txBody>
      </p:sp>
      <p:sp>
        <p:nvSpPr>
          <p:cNvPr id="42" name="Picture Placeholder 41">
            <a:extLst>
              <a:ext uri="{FF2B5EF4-FFF2-40B4-BE49-F238E27FC236}"/>
            </a:extLst>
          </p:cNvPr>
          <p:cNvSpPr>
            <a:spLocks noGrp="1"/>
          </p:cNvSpPr>
          <p:nvPr>
            <p:ph type="pic" sz="quarter" idx="45"/>
          </p:nvPr>
        </p:nvSpPr>
        <p:spPr>
          <a:xfrm>
            <a:off x="7757895" y="3262312"/>
            <a:ext cx="952376" cy="952500"/>
          </a:xfrm>
          <a:custGeom>
            <a:avLst/>
            <a:gdLst>
              <a:gd name="connsiteX0" fmla="*/ 0 w 1905000"/>
              <a:gd name="connsiteY0" fmla="*/ 0 h 1905000"/>
              <a:gd name="connsiteX1" fmla="*/ 1905000 w 1905000"/>
              <a:gd name="connsiteY1" fmla="*/ 0 h 1905000"/>
              <a:gd name="connsiteX2" fmla="*/ 1905000 w 1905000"/>
              <a:gd name="connsiteY2" fmla="*/ 1905000 h 1905000"/>
              <a:gd name="connsiteX3" fmla="*/ 0 w 1905000"/>
              <a:gd name="connsiteY3" fmla="*/ 1905000 h 1905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05000" h="1905000">
                <a:moveTo>
                  <a:pt x="0" y="0"/>
                </a:moveTo>
                <a:lnTo>
                  <a:pt x="1905000" y="0"/>
                </a:lnTo>
                <a:lnTo>
                  <a:pt x="1905000" y="1905000"/>
                </a:lnTo>
                <a:lnTo>
                  <a:pt x="0" y="1905000"/>
                </a:lnTo>
                <a:close/>
              </a:path>
            </a:pathLst>
          </a:custGeom>
          <a:pattFill prst="pct60">
            <a:fgClr>
              <a:srgbClr val="FFFFFF"/>
            </a:fgClr>
            <a:bgClr>
              <a:srgbClr val="C1C9D5"/>
            </a:bgClr>
          </a:pattFill>
          <a:effectLst>
            <a:outerShdw dist="88900" dir="10800000" sx="99000" sy="99000" algn="r" rotWithShape="0">
              <a:schemeClr val="tx2"/>
            </a:outerShdw>
          </a:effectLst>
          <a:scene3d>
            <a:camera prst="isometricOffAxis1Top">
              <a:rot lat="0" lon="0" rev="0"/>
            </a:camera>
            <a:lightRig rig="threePt" dir="t"/>
          </a:scene3d>
        </p:spPr>
        <p:txBody>
          <a:bodyPr rtlCol="0">
            <a:noAutofit/>
          </a:bodyPr>
          <a:lstStyle>
            <a:lvl1pPr marL="0" indent="0" algn="ctr">
              <a:buNone/>
              <a:defRPr sz="1000"/>
            </a:lvl1pPr>
          </a:lstStyle>
          <a:p>
            <a:pPr lvl="0"/>
            <a:endParaRPr lang="en-US" noProof="0"/>
          </a:p>
        </p:txBody>
      </p:sp>
      <p:sp>
        <p:nvSpPr>
          <p:cNvPr id="43" name="Picture Placeholder 42">
            <a:extLst>
              <a:ext uri="{FF2B5EF4-FFF2-40B4-BE49-F238E27FC236}"/>
            </a:extLst>
          </p:cNvPr>
          <p:cNvSpPr>
            <a:spLocks noGrp="1"/>
          </p:cNvSpPr>
          <p:nvPr>
            <p:ph type="pic" sz="quarter" idx="46"/>
          </p:nvPr>
        </p:nvSpPr>
        <p:spPr>
          <a:xfrm>
            <a:off x="1100787" y="4610100"/>
            <a:ext cx="952376" cy="952500"/>
          </a:xfrm>
          <a:custGeom>
            <a:avLst/>
            <a:gdLst>
              <a:gd name="connsiteX0" fmla="*/ 0 w 1905000"/>
              <a:gd name="connsiteY0" fmla="*/ 0 h 1905000"/>
              <a:gd name="connsiteX1" fmla="*/ 1905000 w 1905000"/>
              <a:gd name="connsiteY1" fmla="*/ 0 h 1905000"/>
              <a:gd name="connsiteX2" fmla="*/ 1905000 w 1905000"/>
              <a:gd name="connsiteY2" fmla="*/ 1905000 h 1905000"/>
              <a:gd name="connsiteX3" fmla="*/ 0 w 1905000"/>
              <a:gd name="connsiteY3" fmla="*/ 1905000 h 1905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05000" h="1905000">
                <a:moveTo>
                  <a:pt x="0" y="0"/>
                </a:moveTo>
                <a:lnTo>
                  <a:pt x="1905000" y="0"/>
                </a:lnTo>
                <a:lnTo>
                  <a:pt x="1905000" y="1905000"/>
                </a:lnTo>
                <a:lnTo>
                  <a:pt x="0" y="1905000"/>
                </a:lnTo>
                <a:close/>
              </a:path>
            </a:pathLst>
          </a:custGeom>
          <a:pattFill prst="pct60">
            <a:fgClr>
              <a:srgbClr val="FFFFFF"/>
            </a:fgClr>
            <a:bgClr>
              <a:srgbClr val="C1C9D5"/>
            </a:bgClr>
          </a:pattFill>
          <a:effectLst>
            <a:outerShdw dist="88900" dir="10800000" sx="99000" sy="99000" algn="r" rotWithShape="0">
              <a:schemeClr val="accent1"/>
            </a:outerShdw>
          </a:effectLst>
          <a:scene3d>
            <a:camera prst="isometricOffAxis1Top">
              <a:rot lat="0" lon="0" rev="0"/>
            </a:camera>
            <a:lightRig rig="threePt" dir="t"/>
          </a:scene3d>
        </p:spPr>
        <p:txBody>
          <a:bodyPr rtlCol="0">
            <a:noAutofit/>
          </a:bodyPr>
          <a:lstStyle>
            <a:lvl1pPr marL="0" indent="0" algn="ctr">
              <a:buNone/>
              <a:defRPr sz="1000"/>
            </a:lvl1pPr>
          </a:lstStyle>
          <a:p>
            <a:pPr lvl="0"/>
            <a:endParaRPr lang="en-US" noProof="0"/>
          </a:p>
        </p:txBody>
      </p:sp>
      <p:sp>
        <p:nvSpPr>
          <p:cNvPr id="44" name="Picture Placeholder 43">
            <a:extLst>
              <a:ext uri="{FF2B5EF4-FFF2-40B4-BE49-F238E27FC236}"/>
            </a:extLst>
          </p:cNvPr>
          <p:cNvSpPr>
            <a:spLocks noGrp="1"/>
          </p:cNvSpPr>
          <p:nvPr>
            <p:ph type="pic" sz="quarter" idx="47"/>
          </p:nvPr>
        </p:nvSpPr>
        <p:spPr>
          <a:xfrm>
            <a:off x="4429341" y="4610100"/>
            <a:ext cx="952376" cy="952500"/>
          </a:xfrm>
          <a:custGeom>
            <a:avLst/>
            <a:gdLst>
              <a:gd name="connsiteX0" fmla="*/ 0 w 1905000"/>
              <a:gd name="connsiteY0" fmla="*/ 0 h 1905000"/>
              <a:gd name="connsiteX1" fmla="*/ 1905000 w 1905000"/>
              <a:gd name="connsiteY1" fmla="*/ 0 h 1905000"/>
              <a:gd name="connsiteX2" fmla="*/ 1905000 w 1905000"/>
              <a:gd name="connsiteY2" fmla="*/ 1905000 h 1905000"/>
              <a:gd name="connsiteX3" fmla="*/ 0 w 1905000"/>
              <a:gd name="connsiteY3" fmla="*/ 1905000 h 1905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05000" h="1905000">
                <a:moveTo>
                  <a:pt x="0" y="0"/>
                </a:moveTo>
                <a:lnTo>
                  <a:pt x="1905000" y="0"/>
                </a:lnTo>
                <a:lnTo>
                  <a:pt x="1905000" y="1905000"/>
                </a:lnTo>
                <a:lnTo>
                  <a:pt x="0" y="1905000"/>
                </a:lnTo>
                <a:close/>
              </a:path>
            </a:pathLst>
          </a:custGeom>
          <a:pattFill prst="pct60">
            <a:fgClr>
              <a:srgbClr val="FFFFFF"/>
            </a:fgClr>
            <a:bgClr>
              <a:srgbClr val="C1C9D5"/>
            </a:bgClr>
          </a:pattFill>
          <a:effectLst>
            <a:outerShdw dist="88900" dir="10800000" sx="99000" sy="99000" algn="r" rotWithShape="0">
              <a:schemeClr val="accent4"/>
            </a:outerShdw>
          </a:effectLst>
          <a:scene3d>
            <a:camera prst="isometricOffAxis1Top">
              <a:rot lat="0" lon="0" rev="0"/>
            </a:camera>
            <a:lightRig rig="threePt" dir="t"/>
          </a:scene3d>
        </p:spPr>
        <p:txBody>
          <a:bodyPr rtlCol="0">
            <a:noAutofit/>
          </a:bodyPr>
          <a:lstStyle>
            <a:lvl1pPr marL="0" indent="0" algn="ctr">
              <a:buNone/>
              <a:defRPr sz="1000"/>
            </a:lvl1pPr>
          </a:lstStyle>
          <a:p>
            <a:pPr lvl="0"/>
            <a:endParaRPr lang="en-US" noProof="0"/>
          </a:p>
        </p:txBody>
      </p:sp>
      <p:sp>
        <p:nvSpPr>
          <p:cNvPr id="45" name="Picture Placeholder 44">
            <a:extLst>
              <a:ext uri="{FF2B5EF4-FFF2-40B4-BE49-F238E27FC236}"/>
            </a:extLst>
          </p:cNvPr>
          <p:cNvSpPr>
            <a:spLocks noGrp="1"/>
          </p:cNvSpPr>
          <p:nvPr>
            <p:ph type="pic" sz="quarter" idx="48"/>
          </p:nvPr>
        </p:nvSpPr>
        <p:spPr>
          <a:xfrm>
            <a:off x="7757895" y="4610100"/>
            <a:ext cx="952376" cy="952500"/>
          </a:xfrm>
          <a:custGeom>
            <a:avLst/>
            <a:gdLst>
              <a:gd name="connsiteX0" fmla="*/ 0 w 1905000"/>
              <a:gd name="connsiteY0" fmla="*/ 0 h 1905000"/>
              <a:gd name="connsiteX1" fmla="*/ 1905000 w 1905000"/>
              <a:gd name="connsiteY1" fmla="*/ 0 h 1905000"/>
              <a:gd name="connsiteX2" fmla="*/ 1905000 w 1905000"/>
              <a:gd name="connsiteY2" fmla="*/ 1905000 h 1905000"/>
              <a:gd name="connsiteX3" fmla="*/ 0 w 1905000"/>
              <a:gd name="connsiteY3" fmla="*/ 1905000 h 1905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05000" h="1905000">
                <a:moveTo>
                  <a:pt x="0" y="0"/>
                </a:moveTo>
                <a:lnTo>
                  <a:pt x="1905000" y="0"/>
                </a:lnTo>
                <a:lnTo>
                  <a:pt x="1905000" y="1905000"/>
                </a:lnTo>
                <a:lnTo>
                  <a:pt x="0" y="1905000"/>
                </a:lnTo>
                <a:close/>
              </a:path>
            </a:pathLst>
          </a:custGeom>
          <a:pattFill prst="pct60">
            <a:fgClr>
              <a:srgbClr val="FFFFFF"/>
            </a:fgClr>
            <a:bgClr>
              <a:srgbClr val="C1C9D5"/>
            </a:bgClr>
          </a:pattFill>
          <a:effectLst>
            <a:outerShdw dist="88900" dir="10800000" sx="99000" sy="99000" algn="r" rotWithShape="0">
              <a:schemeClr val="tx2"/>
            </a:outerShdw>
          </a:effectLst>
          <a:scene3d>
            <a:camera prst="isometricOffAxis1Top">
              <a:rot lat="0" lon="0" rev="0"/>
            </a:camera>
            <a:lightRig rig="threePt" dir="t"/>
          </a:scene3d>
        </p:spPr>
        <p:txBody>
          <a:bodyPr rtlCol="0">
            <a:noAutofit/>
          </a:bodyPr>
          <a:lstStyle>
            <a:lvl1pPr marL="0" indent="0" algn="ctr">
              <a:buNone/>
              <a:defRPr sz="1000"/>
            </a:lvl1pPr>
          </a:lstStyle>
          <a:p>
            <a:pPr lvl="0"/>
            <a:endParaRPr lang="en-US" noProof="0"/>
          </a:p>
        </p:txBody>
      </p:sp>
      <p:sp>
        <p:nvSpPr>
          <p:cNvPr id="11" name="Заголовок 1">
            <a:extLst>
              <a:ext uri="{FF2B5EF4-FFF2-40B4-BE49-F238E27FC236}"/>
            </a:extLst>
          </p:cNvPr>
          <p:cNvSpPr>
            <a:spLocks noGrp="1"/>
          </p:cNvSpPr>
          <p:nvPr>
            <p:ph type="title"/>
          </p:nvPr>
        </p:nvSpPr>
        <p:spPr>
          <a:xfrm>
            <a:off x="775115" y="536155"/>
            <a:ext cx="10110840" cy="723301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endParaRPr lang="ru-RU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Рисунок 3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1137900" y="536575"/>
            <a:ext cx="722313" cy="722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6" name="Прямая соединительная линия 15">
            <a:extLst>
              <a:ext uri="{FF2B5EF4-FFF2-40B4-BE49-F238E27FC236}"/>
            </a:extLst>
          </p:cNvPr>
          <p:cNvCxnSpPr>
            <a:cxnSpLocks/>
          </p:cNvCxnSpPr>
          <p:nvPr userDrawn="1"/>
        </p:nvCxnSpPr>
        <p:spPr>
          <a:xfrm>
            <a:off x="1827045" y="1243013"/>
            <a:ext cx="8942251" cy="0"/>
          </a:xfrm>
          <a:prstGeom prst="line">
            <a:avLst/>
          </a:prstGeom>
          <a:ln w="38100">
            <a:gradFill flip="none" rotWithShape="1">
              <a:gsLst>
                <a:gs pos="9000">
                  <a:schemeClr val="accent1">
                    <a:lumMod val="5000"/>
                    <a:lumOff val="95000"/>
                  </a:schemeClr>
                </a:gs>
                <a:gs pos="85000">
                  <a:srgbClr val="1A4DA0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Picture Placeholder 34">
            <a:extLst>
              <a:ext uri="{FF2B5EF4-FFF2-40B4-BE49-F238E27FC236}"/>
            </a:extLst>
          </p:cNvPr>
          <p:cNvSpPr>
            <a:spLocks noGrp="1"/>
          </p:cNvSpPr>
          <p:nvPr>
            <p:ph type="pic" sz="quarter" idx="40"/>
          </p:nvPr>
        </p:nvSpPr>
        <p:spPr>
          <a:xfrm>
            <a:off x="513092" y="1882140"/>
            <a:ext cx="952376" cy="952500"/>
          </a:xfrm>
          <a:custGeom>
            <a:avLst/>
            <a:gdLst>
              <a:gd name="connsiteX0" fmla="*/ 0 w 1905000"/>
              <a:gd name="connsiteY0" fmla="*/ 0 h 1905000"/>
              <a:gd name="connsiteX1" fmla="*/ 1905000 w 1905000"/>
              <a:gd name="connsiteY1" fmla="*/ 0 h 1905000"/>
              <a:gd name="connsiteX2" fmla="*/ 1905000 w 1905000"/>
              <a:gd name="connsiteY2" fmla="*/ 1905000 h 1905000"/>
              <a:gd name="connsiteX3" fmla="*/ 0 w 1905000"/>
              <a:gd name="connsiteY3" fmla="*/ 1905000 h 1905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05000" h="1905000">
                <a:moveTo>
                  <a:pt x="0" y="0"/>
                </a:moveTo>
                <a:lnTo>
                  <a:pt x="1905000" y="0"/>
                </a:lnTo>
                <a:lnTo>
                  <a:pt x="1905000" y="1905000"/>
                </a:lnTo>
                <a:lnTo>
                  <a:pt x="0" y="1905000"/>
                </a:lnTo>
                <a:close/>
              </a:path>
            </a:pathLst>
          </a:custGeom>
          <a:pattFill prst="pct60">
            <a:fgClr>
              <a:srgbClr val="FFFFFF"/>
            </a:fgClr>
            <a:bgClr>
              <a:srgbClr val="C1C9D5"/>
            </a:bgClr>
          </a:pattFill>
          <a:effectLst>
            <a:outerShdw dist="88900" dir="10800000" sx="99000" sy="99000" algn="r" rotWithShape="0">
              <a:schemeClr val="accent1"/>
            </a:outerShdw>
          </a:effectLst>
          <a:scene3d>
            <a:camera prst="isometricOffAxis1Top">
              <a:rot lat="0" lon="0" rev="0"/>
            </a:camera>
            <a:lightRig rig="threePt" dir="t"/>
          </a:scene3d>
        </p:spPr>
        <p:txBody>
          <a:bodyPr rtlCol="0">
            <a:noAutofit/>
          </a:bodyPr>
          <a:lstStyle>
            <a:lvl1pPr marL="0" indent="0" algn="ctr">
              <a:buNone/>
              <a:defRPr sz="1000"/>
            </a:lvl1pPr>
          </a:lstStyle>
          <a:p>
            <a:pPr lvl="0"/>
            <a:endParaRPr lang="en-US" noProof="0"/>
          </a:p>
        </p:txBody>
      </p:sp>
      <p:sp>
        <p:nvSpPr>
          <p:cNvPr id="36" name="Picture Placeholder 35">
            <a:extLst>
              <a:ext uri="{FF2B5EF4-FFF2-40B4-BE49-F238E27FC236}"/>
            </a:extLst>
          </p:cNvPr>
          <p:cNvSpPr>
            <a:spLocks noGrp="1"/>
          </p:cNvSpPr>
          <p:nvPr>
            <p:ph type="pic" sz="quarter" idx="41"/>
          </p:nvPr>
        </p:nvSpPr>
        <p:spPr>
          <a:xfrm>
            <a:off x="3341648" y="1882140"/>
            <a:ext cx="952376" cy="952500"/>
          </a:xfrm>
          <a:custGeom>
            <a:avLst/>
            <a:gdLst>
              <a:gd name="connsiteX0" fmla="*/ 0 w 1905000"/>
              <a:gd name="connsiteY0" fmla="*/ 0 h 1905000"/>
              <a:gd name="connsiteX1" fmla="*/ 1905000 w 1905000"/>
              <a:gd name="connsiteY1" fmla="*/ 0 h 1905000"/>
              <a:gd name="connsiteX2" fmla="*/ 1905000 w 1905000"/>
              <a:gd name="connsiteY2" fmla="*/ 1905000 h 1905000"/>
              <a:gd name="connsiteX3" fmla="*/ 0 w 1905000"/>
              <a:gd name="connsiteY3" fmla="*/ 1905000 h 1905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05000" h="1905000">
                <a:moveTo>
                  <a:pt x="0" y="0"/>
                </a:moveTo>
                <a:lnTo>
                  <a:pt x="1905000" y="0"/>
                </a:lnTo>
                <a:lnTo>
                  <a:pt x="1905000" y="1905000"/>
                </a:lnTo>
                <a:lnTo>
                  <a:pt x="0" y="1905000"/>
                </a:lnTo>
                <a:close/>
              </a:path>
            </a:pathLst>
          </a:custGeom>
          <a:pattFill prst="pct60">
            <a:fgClr>
              <a:srgbClr val="FFFFFF"/>
            </a:fgClr>
            <a:bgClr>
              <a:srgbClr val="C1C9D5"/>
            </a:bgClr>
          </a:pattFill>
          <a:effectLst>
            <a:outerShdw dist="88900" dir="10800000" sx="99000" sy="99000" algn="r" rotWithShape="0">
              <a:schemeClr val="accent4"/>
            </a:outerShdw>
          </a:effectLst>
          <a:scene3d>
            <a:camera prst="isometricOffAxis1Top">
              <a:rot lat="0" lon="0" rev="0"/>
            </a:camera>
            <a:lightRig rig="threePt" dir="t"/>
          </a:scene3d>
        </p:spPr>
        <p:txBody>
          <a:bodyPr rtlCol="0">
            <a:noAutofit/>
          </a:bodyPr>
          <a:lstStyle>
            <a:lvl1pPr marL="0" indent="0" algn="ctr">
              <a:buNone/>
              <a:defRPr sz="1000"/>
            </a:lvl1pPr>
          </a:lstStyle>
          <a:p>
            <a:pPr lvl="0"/>
            <a:endParaRPr lang="en-US" noProof="0"/>
          </a:p>
        </p:txBody>
      </p:sp>
      <p:sp>
        <p:nvSpPr>
          <p:cNvPr id="46" name="Picture Placeholder 45">
            <a:extLst>
              <a:ext uri="{FF2B5EF4-FFF2-40B4-BE49-F238E27FC236}"/>
            </a:extLst>
          </p:cNvPr>
          <p:cNvSpPr>
            <a:spLocks noGrp="1"/>
          </p:cNvSpPr>
          <p:nvPr>
            <p:ph type="pic" sz="quarter" idx="42"/>
          </p:nvPr>
        </p:nvSpPr>
        <p:spPr>
          <a:xfrm>
            <a:off x="6170205" y="1882140"/>
            <a:ext cx="952376" cy="952500"/>
          </a:xfrm>
          <a:custGeom>
            <a:avLst/>
            <a:gdLst>
              <a:gd name="connsiteX0" fmla="*/ 0 w 1905000"/>
              <a:gd name="connsiteY0" fmla="*/ 0 h 1905000"/>
              <a:gd name="connsiteX1" fmla="*/ 1905000 w 1905000"/>
              <a:gd name="connsiteY1" fmla="*/ 0 h 1905000"/>
              <a:gd name="connsiteX2" fmla="*/ 1905000 w 1905000"/>
              <a:gd name="connsiteY2" fmla="*/ 1905000 h 1905000"/>
              <a:gd name="connsiteX3" fmla="*/ 0 w 1905000"/>
              <a:gd name="connsiteY3" fmla="*/ 1905000 h 1905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05000" h="1905000">
                <a:moveTo>
                  <a:pt x="0" y="0"/>
                </a:moveTo>
                <a:lnTo>
                  <a:pt x="1905000" y="0"/>
                </a:lnTo>
                <a:lnTo>
                  <a:pt x="1905000" y="1905000"/>
                </a:lnTo>
                <a:lnTo>
                  <a:pt x="0" y="1905000"/>
                </a:lnTo>
                <a:close/>
              </a:path>
            </a:pathLst>
          </a:custGeom>
          <a:pattFill prst="pct60">
            <a:fgClr>
              <a:srgbClr val="FFFFFF"/>
            </a:fgClr>
            <a:bgClr>
              <a:srgbClr val="C1C9D5"/>
            </a:bgClr>
          </a:pattFill>
          <a:effectLst>
            <a:outerShdw dist="88900" dir="10800000" sx="99000" sy="99000" algn="r" rotWithShape="0">
              <a:schemeClr val="bg2"/>
            </a:outerShdw>
          </a:effectLst>
          <a:scene3d>
            <a:camera prst="isometricOffAxis1Top">
              <a:rot lat="0" lon="0" rev="0"/>
            </a:camera>
            <a:lightRig rig="threePt" dir="t"/>
          </a:scene3d>
        </p:spPr>
        <p:txBody>
          <a:bodyPr rtlCol="0">
            <a:noAutofit/>
          </a:bodyPr>
          <a:lstStyle>
            <a:lvl1pPr marL="0" indent="0" algn="ctr">
              <a:buNone/>
              <a:defRPr sz="1000"/>
            </a:lvl1pPr>
          </a:lstStyle>
          <a:p>
            <a:pPr lvl="0"/>
            <a:endParaRPr lang="en-US" noProof="0"/>
          </a:p>
        </p:txBody>
      </p:sp>
      <p:sp>
        <p:nvSpPr>
          <p:cNvPr id="47" name="Picture Placeholder 46">
            <a:extLst>
              <a:ext uri="{FF2B5EF4-FFF2-40B4-BE49-F238E27FC236}"/>
            </a:extLst>
          </p:cNvPr>
          <p:cNvSpPr>
            <a:spLocks noGrp="1"/>
          </p:cNvSpPr>
          <p:nvPr>
            <p:ph type="pic" sz="quarter" idx="43"/>
          </p:nvPr>
        </p:nvSpPr>
        <p:spPr>
          <a:xfrm>
            <a:off x="8998762" y="1882140"/>
            <a:ext cx="952376" cy="952500"/>
          </a:xfrm>
          <a:custGeom>
            <a:avLst/>
            <a:gdLst>
              <a:gd name="connsiteX0" fmla="*/ 0 w 1905000"/>
              <a:gd name="connsiteY0" fmla="*/ 0 h 1905000"/>
              <a:gd name="connsiteX1" fmla="*/ 1905000 w 1905000"/>
              <a:gd name="connsiteY1" fmla="*/ 0 h 1905000"/>
              <a:gd name="connsiteX2" fmla="*/ 1905000 w 1905000"/>
              <a:gd name="connsiteY2" fmla="*/ 1905000 h 1905000"/>
              <a:gd name="connsiteX3" fmla="*/ 0 w 1905000"/>
              <a:gd name="connsiteY3" fmla="*/ 1905000 h 1905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05000" h="1905000">
                <a:moveTo>
                  <a:pt x="0" y="0"/>
                </a:moveTo>
                <a:lnTo>
                  <a:pt x="1905000" y="0"/>
                </a:lnTo>
                <a:lnTo>
                  <a:pt x="1905000" y="1905000"/>
                </a:lnTo>
                <a:lnTo>
                  <a:pt x="0" y="1905000"/>
                </a:lnTo>
                <a:close/>
              </a:path>
            </a:pathLst>
          </a:custGeom>
          <a:pattFill prst="pct60">
            <a:fgClr>
              <a:srgbClr val="FFFFFF"/>
            </a:fgClr>
            <a:bgClr>
              <a:srgbClr val="C1C9D5"/>
            </a:bgClr>
          </a:pattFill>
          <a:effectLst>
            <a:outerShdw dist="88900" dir="10800000" sx="99000" sy="99000" algn="r" rotWithShape="0">
              <a:schemeClr val="tx2">
                <a:lumMod val="75000"/>
              </a:schemeClr>
            </a:outerShdw>
          </a:effectLst>
          <a:scene3d>
            <a:camera prst="isometricOffAxis1Top">
              <a:rot lat="0" lon="0" rev="0"/>
            </a:camera>
            <a:lightRig rig="threePt" dir="t"/>
          </a:scene3d>
        </p:spPr>
        <p:txBody>
          <a:bodyPr rtlCol="0">
            <a:noAutofit/>
          </a:bodyPr>
          <a:lstStyle>
            <a:lvl1pPr marL="0" indent="0" algn="ctr">
              <a:buNone/>
              <a:defRPr sz="1000"/>
            </a:lvl1pPr>
          </a:lstStyle>
          <a:p>
            <a:pPr lvl="0"/>
            <a:endParaRPr lang="en-US" noProof="0"/>
          </a:p>
        </p:txBody>
      </p:sp>
      <p:sp>
        <p:nvSpPr>
          <p:cNvPr id="48" name="Picture Placeholder 47">
            <a:extLst>
              <a:ext uri="{FF2B5EF4-FFF2-40B4-BE49-F238E27FC236}"/>
            </a:extLst>
          </p:cNvPr>
          <p:cNvSpPr>
            <a:spLocks noGrp="1"/>
          </p:cNvSpPr>
          <p:nvPr>
            <p:ph type="pic" sz="quarter" idx="44"/>
          </p:nvPr>
        </p:nvSpPr>
        <p:spPr>
          <a:xfrm>
            <a:off x="513092" y="3453765"/>
            <a:ext cx="952376" cy="952500"/>
          </a:xfrm>
          <a:custGeom>
            <a:avLst/>
            <a:gdLst>
              <a:gd name="connsiteX0" fmla="*/ 0 w 1905000"/>
              <a:gd name="connsiteY0" fmla="*/ 0 h 1905000"/>
              <a:gd name="connsiteX1" fmla="*/ 1905000 w 1905000"/>
              <a:gd name="connsiteY1" fmla="*/ 0 h 1905000"/>
              <a:gd name="connsiteX2" fmla="*/ 1905000 w 1905000"/>
              <a:gd name="connsiteY2" fmla="*/ 1905000 h 1905000"/>
              <a:gd name="connsiteX3" fmla="*/ 0 w 1905000"/>
              <a:gd name="connsiteY3" fmla="*/ 1905000 h 1905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05000" h="1905000">
                <a:moveTo>
                  <a:pt x="0" y="0"/>
                </a:moveTo>
                <a:lnTo>
                  <a:pt x="1905000" y="0"/>
                </a:lnTo>
                <a:lnTo>
                  <a:pt x="1905000" y="1905000"/>
                </a:lnTo>
                <a:lnTo>
                  <a:pt x="0" y="1905000"/>
                </a:lnTo>
                <a:close/>
              </a:path>
            </a:pathLst>
          </a:custGeom>
          <a:pattFill prst="pct60">
            <a:fgClr>
              <a:srgbClr val="FFFFFF"/>
            </a:fgClr>
            <a:bgClr>
              <a:srgbClr val="C1C9D5"/>
            </a:bgClr>
          </a:pattFill>
          <a:effectLst>
            <a:outerShdw dist="88900" dir="10800000" sx="99000" sy="99000" algn="r" rotWithShape="0">
              <a:schemeClr val="accent1"/>
            </a:outerShdw>
          </a:effectLst>
          <a:scene3d>
            <a:camera prst="isometricOffAxis1Top">
              <a:rot lat="0" lon="0" rev="0"/>
            </a:camera>
            <a:lightRig rig="threePt" dir="t"/>
          </a:scene3d>
        </p:spPr>
        <p:txBody>
          <a:bodyPr rtlCol="0">
            <a:noAutofit/>
          </a:bodyPr>
          <a:lstStyle>
            <a:lvl1pPr marL="0" indent="0" algn="ctr">
              <a:buNone/>
              <a:defRPr sz="1000"/>
            </a:lvl1pPr>
          </a:lstStyle>
          <a:p>
            <a:pPr lvl="0"/>
            <a:endParaRPr lang="en-US" noProof="0"/>
          </a:p>
        </p:txBody>
      </p:sp>
      <p:sp>
        <p:nvSpPr>
          <p:cNvPr id="49" name="Picture Placeholder 48">
            <a:extLst>
              <a:ext uri="{FF2B5EF4-FFF2-40B4-BE49-F238E27FC236}"/>
            </a:extLst>
          </p:cNvPr>
          <p:cNvSpPr>
            <a:spLocks noGrp="1"/>
          </p:cNvSpPr>
          <p:nvPr>
            <p:ph type="pic" sz="quarter" idx="45"/>
          </p:nvPr>
        </p:nvSpPr>
        <p:spPr>
          <a:xfrm>
            <a:off x="3341648" y="3453765"/>
            <a:ext cx="952376" cy="952500"/>
          </a:xfrm>
          <a:custGeom>
            <a:avLst/>
            <a:gdLst>
              <a:gd name="connsiteX0" fmla="*/ 0 w 1905000"/>
              <a:gd name="connsiteY0" fmla="*/ 0 h 1905000"/>
              <a:gd name="connsiteX1" fmla="*/ 1905000 w 1905000"/>
              <a:gd name="connsiteY1" fmla="*/ 0 h 1905000"/>
              <a:gd name="connsiteX2" fmla="*/ 1905000 w 1905000"/>
              <a:gd name="connsiteY2" fmla="*/ 1905000 h 1905000"/>
              <a:gd name="connsiteX3" fmla="*/ 0 w 1905000"/>
              <a:gd name="connsiteY3" fmla="*/ 1905000 h 1905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05000" h="1905000">
                <a:moveTo>
                  <a:pt x="0" y="0"/>
                </a:moveTo>
                <a:lnTo>
                  <a:pt x="1905000" y="0"/>
                </a:lnTo>
                <a:lnTo>
                  <a:pt x="1905000" y="1905000"/>
                </a:lnTo>
                <a:lnTo>
                  <a:pt x="0" y="1905000"/>
                </a:lnTo>
                <a:close/>
              </a:path>
            </a:pathLst>
          </a:custGeom>
          <a:pattFill prst="pct60">
            <a:fgClr>
              <a:srgbClr val="FFFFFF"/>
            </a:fgClr>
            <a:bgClr>
              <a:srgbClr val="C1C9D5"/>
            </a:bgClr>
          </a:pattFill>
          <a:effectLst>
            <a:outerShdw dist="88900" dir="10800000" sx="99000" sy="99000" algn="r" rotWithShape="0">
              <a:schemeClr val="accent4"/>
            </a:outerShdw>
          </a:effectLst>
          <a:scene3d>
            <a:camera prst="isometricOffAxis1Top">
              <a:rot lat="0" lon="0" rev="0"/>
            </a:camera>
            <a:lightRig rig="threePt" dir="t"/>
          </a:scene3d>
        </p:spPr>
        <p:txBody>
          <a:bodyPr rtlCol="0">
            <a:noAutofit/>
          </a:bodyPr>
          <a:lstStyle>
            <a:lvl1pPr marL="0" indent="0" algn="ctr">
              <a:buNone/>
              <a:defRPr sz="1000"/>
            </a:lvl1pPr>
          </a:lstStyle>
          <a:p>
            <a:pPr lvl="0"/>
            <a:endParaRPr lang="en-US" noProof="0"/>
          </a:p>
        </p:txBody>
      </p:sp>
      <p:sp>
        <p:nvSpPr>
          <p:cNvPr id="50" name="Picture Placeholder 49">
            <a:extLst>
              <a:ext uri="{FF2B5EF4-FFF2-40B4-BE49-F238E27FC236}"/>
            </a:extLst>
          </p:cNvPr>
          <p:cNvSpPr>
            <a:spLocks noGrp="1"/>
          </p:cNvSpPr>
          <p:nvPr>
            <p:ph type="pic" sz="quarter" idx="46"/>
          </p:nvPr>
        </p:nvSpPr>
        <p:spPr>
          <a:xfrm>
            <a:off x="6170205" y="3453765"/>
            <a:ext cx="952376" cy="952500"/>
          </a:xfrm>
          <a:custGeom>
            <a:avLst/>
            <a:gdLst>
              <a:gd name="connsiteX0" fmla="*/ 0 w 1905000"/>
              <a:gd name="connsiteY0" fmla="*/ 0 h 1905000"/>
              <a:gd name="connsiteX1" fmla="*/ 1905000 w 1905000"/>
              <a:gd name="connsiteY1" fmla="*/ 0 h 1905000"/>
              <a:gd name="connsiteX2" fmla="*/ 1905000 w 1905000"/>
              <a:gd name="connsiteY2" fmla="*/ 1905000 h 1905000"/>
              <a:gd name="connsiteX3" fmla="*/ 0 w 1905000"/>
              <a:gd name="connsiteY3" fmla="*/ 1905000 h 1905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05000" h="1905000">
                <a:moveTo>
                  <a:pt x="0" y="0"/>
                </a:moveTo>
                <a:lnTo>
                  <a:pt x="1905000" y="0"/>
                </a:lnTo>
                <a:lnTo>
                  <a:pt x="1905000" y="1905000"/>
                </a:lnTo>
                <a:lnTo>
                  <a:pt x="0" y="1905000"/>
                </a:lnTo>
                <a:close/>
              </a:path>
            </a:pathLst>
          </a:custGeom>
          <a:pattFill prst="pct60">
            <a:fgClr>
              <a:srgbClr val="FFFFFF"/>
            </a:fgClr>
            <a:bgClr>
              <a:srgbClr val="C1C9D5"/>
            </a:bgClr>
          </a:pattFill>
          <a:effectLst>
            <a:outerShdw dist="88900" dir="10800000" sx="99000" sy="99000" algn="r" rotWithShape="0">
              <a:schemeClr val="bg2"/>
            </a:outerShdw>
          </a:effectLst>
          <a:scene3d>
            <a:camera prst="isometricOffAxis1Top">
              <a:rot lat="0" lon="0" rev="0"/>
            </a:camera>
            <a:lightRig rig="threePt" dir="t"/>
          </a:scene3d>
        </p:spPr>
        <p:txBody>
          <a:bodyPr rtlCol="0">
            <a:noAutofit/>
          </a:bodyPr>
          <a:lstStyle>
            <a:lvl1pPr marL="0" indent="0" algn="ctr">
              <a:buNone/>
              <a:defRPr sz="1000"/>
            </a:lvl1pPr>
          </a:lstStyle>
          <a:p>
            <a:pPr lvl="0"/>
            <a:endParaRPr lang="en-US" noProof="0"/>
          </a:p>
        </p:txBody>
      </p:sp>
      <p:sp>
        <p:nvSpPr>
          <p:cNvPr id="51" name="Picture Placeholder 50">
            <a:extLst>
              <a:ext uri="{FF2B5EF4-FFF2-40B4-BE49-F238E27FC236}"/>
            </a:extLst>
          </p:cNvPr>
          <p:cNvSpPr>
            <a:spLocks noGrp="1"/>
          </p:cNvSpPr>
          <p:nvPr>
            <p:ph type="pic" sz="quarter" idx="47"/>
          </p:nvPr>
        </p:nvSpPr>
        <p:spPr>
          <a:xfrm>
            <a:off x="8998762" y="3453765"/>
            <a:ext cx="952376" cy="952500"/>
          </a:xfrm>
          <a:custGeom>
            <a:avLst/>
            <a:gdLst>
              <a:gd name="connsiteX0" fmla="*/ 0 w 1905000"/>
              <a:gd name="connsiteY0" fmla="*/ 0 h 1905000"/>
              <a:gd name="connsiteX1" fmla="*/ 1905000 w 1905000"/>
              <a:gd name="connsiteY1" fmla="*/ 0 h 1905000"/>
              <a:gd name="connsiteX2" fmla="*/ 1905000 w 1905000"/>
              <a:gd name="connsiteY2" fmla="*/ 1905000 h 1905000"/>
              <a:gd name="connsiteX3" fmla="*/ 0 w 1905000"/>
              <a:gd name="connsiteY3" fmla="*/ 1905000 h 1905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05000" h="1905000">
                <a:moveTo>
                  <a:pt x="0" y="0"/>
                </a:moveTo>
                <a:lnTo>
                  <a:pt x="1905000" y="0"/>
                </a:lnTo>
                <a:lnTo>
                  <a:pt x="1905000" y="1905000"/>
                </a:lnTo>
                <a:lnTo>
                  <a:pt x="0" y="1905000"/>
                </a:lnTo>
                <a:close/>
              </a:path>
            </a:pathLst>
          </a:custGeom>
          <a:pattFill prst="pct60">
            <a:fgClr>
              <a:srgbClr val="FFFFFF"/>
            </a:fgClr>
            <a:bgClr>
              <a:srgbClr val="C1C9D5"/>
            </a:bgClr>
          </a:pattFill>
          <a:effectLst>
            <a:outerShdw dist="88900" dir="10800000" sx="99000" sy="99000" algn="r" rotWithShape="0">
              <a:schemeClr val="tx2">
                <a:lumMod val="75000"/>
              </a:schemeClr>
            </a:outerShdw>
          </a:effectLst>
          <a:scene3d>
            <a:camera prst="isometricOffAxis1Top">
              <a:rot lat="0" lon="0" rev="0"/>
            </a:camera>
            <a:lightRig rig="threePt" dir="t"/>
          </a:scene3d>
        </p:spPr>
        <p:txBody>
          <a:bodyPr rtlCol="0">
            <a:noAutofit/>
          </a:bodyPr>
          <a:lstStyle>
            <a:lvl1pPr marL="0" indent="0" algn="ctr">
              <a:buNone/>
              <a:defRPr sz="1000"/>
            </a:lvl1pPr>
          </a:lstStyle>
          <a:p>
            <a:pPr lvl="0"/>
            <a:endParaRPr lang="en-US" noProof="0"/>
          </a:p>
        </p:txBody>
      </p:sp>
      <p:sp>
        <p:nvSpPr>
          <p:cNvPr id="52" name="Picture Placeholder 51">
            <a:extLst>
              <a:ext uri="{FF2B5EF4-FFF2-40B4-BE49-F238E27FC236}"/>
            </a:extLst>
          </p:cNvPr>
          <p:cNvSpPr>
            <a:spLocks noGrp="1"/>
          </p:cNvSpPr>
          <p:nvPr>
            <p:ph type="pic" sz="quarter" idx="48"/>
          </p:nvPr>
        </p:nvSpPr>
        <p:spPr>
          <a:xfrm>
            <a:off x="513092" y="5025390"/>
            <a:ext cx="952376" cy="952500"/>
          </a:xfrm>
          <a:custGeom>
            <a:avLst/>
            <a:gdLst>
              <a:gd name="connsiteX0" fmla="*/ 0 w 1905000"/>
              <a:gd name="connsiteY0" fmla="*/ 0 h 1905000"/>
              <a:gd name="connsiteX1" fmla="*/ 1905000 w 1905000"/>
              <a:gd name="connsiteY1" fmla="*/ 0 h 1905000"/>
              <a:gd name="connsiteX2" fmla="*/ 1905000 w 1905000"/>
              <a:gd name="connsiteY2" fmla="*/ 1905000 h 1905000"/>
              <a:gd name="connsiteX3" fmla="*/ 0 w 1905000"/>
              <a:gd name="connsiteY3" fmla="*/ 1905000 h 1905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05000" h="1905000">
                <a:moveTo>
                  <a:pt x="0" y="0"/>
                </a:moveTo>
                <a:lnTo>
                  <a:pt x="1905000" y="0"/>
                </a:lnTo>
                <a:lnTo>
                  <a:pt x="1905000" y="1905000"/>
                </a:lnTo>
                <a:lnTo>
                  <a:pt x="0" y="1905000"/>
                </a:lnTo>
                <a:close/>
              </a:path>
            </a:pathLst>
          </a:custGeom>
          <a:pattFill prst="pct60">
            <a:fgClr>
              <a:srgbClr val="FFFFFF"/>
            </a:fgClr>
            <a:bgClr>
              <a:srgbClr val="C1C9D5"/>
            </a:bgClr>
          </a:pattFill>
          <a:effectLst>
            <a:outerShdw dist="88900" dir="10800000" sx="99000" sy="99000" algn="r" rotWithShape="0">
              <a:schemeClr val="accent1"/>
            </a:outerShdw>
          </a:effectLst>
          <a:scene3d>
            <a:camera prst="isometricOffAxis1Top">
              <a:rot lat="0" lon="0" rev="0"/>
            </a:camera>
            <a:lightRig rig="threePt" dir="t"/>
          </a:scene3d>
        </p:spPr>
        <p:txBody>
          <a:bodyPr rtlCol="0">
            <a:noAutofit/>
          </a:bodyPr>
          <a:lstStyle>
            <a:lvl1pPr marL="0" indent="0" algn="ctr">
              <a:buNone/>
              <a:defRPr sz="1000"/>
            </a:lvl1pPr>
          </a:lstStyle>
          <a:p>
            <a:pPr lvl="0"/>
            <a:endParaRPr lang="en-US" noProof="0"/>
          </a:p>
        </p:txBody>
      </p:sp>
      <p:sp>
        <p:nvSpPr>
          <p:cNvPr id="53" name="Picture Placeholder 52">
            <a:extLst>
              <a:ext uri="{FF2B5EF4-FFF2-40B4-BE49-F238E27FC236}"/>
            </a:extLst>
          </p:cNvPr>
          <p:cNvSpPr>
            <a:spLocks noGrp="1"/>
          </p:cNvSpPr>
          <p:nvPr>
            <p:ph type="pic" sz="quarter" idx="49"/>
          </p:nvPr>
        </p:nvSpPr>
        <p:spPr>
          <a:xfrm>
            <a:off x="3341648" y="5025390"/>
            <a:ext cx="952376" cy="952500"/>
          </a:xfrm>
          <a:custGeom>
            <a:avLst/>
            <a:gdLst>
              <a:gd name="connsiteX0" fmla="*/ 0 w 1905000"/>
              <a:gd name="connsiteY0" fmla="*/ 0 h 1905000"/>
              <a:gd name="connsiteX1" fmla="*/ 1905000 w 1905000"/>
              <a:gd name="connsiteY1" fmla="*/ 0 h 1905000"/>
              <a:gd name="connsiteX2" fmla="*/ 1905000 w 1905000"/>
              <a:gd name="connsiteY2" fmla="*/ 1905000 h 1905000"/>
              <a:gd name="connsiteX3" fmla="*/ 0 w 1905000"/>
              <a:gd name="connsiteY3" fmla="*/ 1905000 h 1905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05000" h="1905000">
                <a:moveTo>
                  <a:pt x="0" y="0"/>
                </a:moveTo>
                <a:lnTo>
                  <a:pt x="1905000" y="0"/>
                </a:lnTo>
                <a:lnTo>
                  <a:pt x="1905000" y="1905000"/>
                </a:lnTo>
                <a:lnTo>
                  <a:pt x="0" y="1905000"/>
                </a:lnTo>
                <a:close/>
              </a:path>
            </a:pathLst>
          </a:custGeom>
          <a:pattFill prst="pct60">
            <a:fgClr>
              <a:srgbClr val="FFFFFF"/>
            </a:fgClr>
            <a:bgClr>
              <a:srgbClr val="C1C9D5"/>
            </a:bgClr>
          </a:pattFill>
          <a:effectLst>
            <a:outerShdw dist="88900" dir="10800000" sx="99000" sy="99000" algn="r" rotWithShape="0">
              <a:schemeClr val="accent4"/>
            </a:outerShdw>
          </a:effectLst>
          <a:scene3d>
            <a:camera prst="isometricOffAxis1Top">
              <a:rot lat="0" lon="0" rev="0"/>
            </a:camera>
            <a:lightRig rig="threePt" dir="t"/>
          </a:scene3d>
        </p:spPr>
        <p:txBody>
          <a:bodyPr rtlCol="0">
            <a:noAutofit/>
          </a:bodyPr>
          <a:lstStyle>
            <a:lvl1pPr marL="0" indent="0" algn="ctr">
              <a:buNone/>
              <a:defRPr sz="1000"/>
            </a:lvl1pPr>
          </a:lstStyle>
          <a:p>
            <a:pPr lvl="0"/>
            <a:endParaRPr lang="en-US" noProof="0"/>
          </a:p>
        </p:txBody>
      </p:sp>
      <p:sp>
        <p:nvSpPr>
          <p:cNvPr id="54" name="Picture Placeholder 53">
            <a:extLst>
              <a:ext uri="{FF2B5EF4-FFF2-40B4-BE49-F238E27FC236}"/>
            </a:extLst>
          </p:cNvPr>
          <p:cNvSpPr>
            <a:spLocks noGrp="1"/>
          </p:cNvSpPr>
          <p:nvPr>
            <p:ph type="pic" sz="quarter" idx="50"/>
          </p:nvPr>
        </p:nvSpPr>
        <p:spPr>
          <a:xfrm>
            <a:off x="6170205" y="5025390"/>
            <a:ext cx="952376" cy="952500"/>
          </a:xfrm>
          <a:custGeom>
            <a:avLst/>
            <a:gdLst>
              <a:gd name="connsiteX0" fmla="*/ 0 w 1905000"/>
              <a:gd name="connsiteY0" fmla="*/ 0 h 1905000"/>
              <a:gd name="connsiteX1" fmla="*/ 1905000 w 1905000"/>
              <a:gd name="connsiteY1" fmla="*/ 0 h 1905000"/>
              <a:gd name="connsiteX2" fmla="*/ 1905000 w 1905000"/>
              <a:gd name="connsiteY2" fmla="*/ 1905000 h 1905000"/>
              <a:gd name="connsiteX3" fmla="*/ 0 w 1905000"/>
              <a:gd name="connsiteY3" fmla="*/ 1905000 h 1905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05000" h="1905000">
                <a:moveTo>
                  <a:pt x="0" y="0"/>
                </a:moveTo>
                <a:lnTo>
                  <a:pt x="1905000" y="0"/>
                </a:lnTo>
                <a:lnTo>
                  <a:pt x="1905000" y="1905000"/>
                </a:lnTo>
                <a:lnTo>
                  <a:pt x="0" y="1905000"/>
                </a:lnTo>
                <a:close/>
              </a:path>
            </a:pathLst>
          </a:custGeom>
          <a:pattFill prst="pct60">
            <a:fgClr>
              <a:srgbClr val="FFFFFF"/>
            </a:fgClr>
            <a:bgClr>
              <a:srgbClr val="C1C9D5"/>
            </a:bgClr>
          </a:pattFill>
          <a:effectLst>
            <a:outerShdw dist="88900" dir="10800000" sx="99000" sy="99000" algn="r" rotWithShape="0">
              <a:schemeClr val="bg2"/>
            </a:outerShdw>
          </a:effectLst>
          <a:scene3d>
            <a:camera prst="isometricOffAxis1Top">
              <a:rot lat="0" lon="0" rev="0"/>
            </a:camera>
            <a:lightRig rig="threePt" dir="t"/>
          </a:scene3d>
        </p:spPr>
        <p:txBody>
          <a:bodyPr rtlCol="0">
            <a:noAutofit/>
          </a:bodyPr>
          <a:lstStyle>
            <a:lvl1pPr marL="0" indent="0" algn="ctr">
              <a:buNone/>
              <a:defRPr sz="1000"/>
            </a:lvl1pPr>
          </a:lstStyle>
          <a:p>
            <a:pPr lvl="0"/>
            <a:endParaRPr lang="en-US" noProof="0"/>
          </a:p>
        </p:txBody>
      </p:sp>
      <p:sp>
        <p:nvSpPr>
          <p:cNvPr id="55" name="Picture Placeholder 54">
            <a:extLst>
              <a:ext uri="{FF2B5EF4-FFF2-40B4-BE49-F238E27FC236}"/>
            </a:extLst>
          </p:cNvPr>
          <p:cNvSpPr>
            <a:spLocks noGrp="1"/>
          </p:cNvSpPr>
          <p:nvPr>
            <p:ph type="pic" sz="quarter" idx="51"/>
          </p:nvPr>
        </p:nvSpPr>
        <p:spPr>
          <a:xfrm>
            <a:off x="8998762" y="5025390"/>
            <a:ext cx="952376" cy="952500"/>
          </a:xfrm>
          <a:custGeom>
            <a:avLst/>
            <a:gdLst>
              <a:gd name="connsiteX0" fmla="*/ 0 w 1905000"/>
              <a:gd name="connsiteY0" fmla="*/ 0 h 1905000"/>
              <a:gd name="connsiteX1" fmla="*/ 1905000 w 1905000"/>
              <a:gd name="connsiteY1" fmla="*/ 0 h 1905000"/>
              <a:gd name="connsiteX2" fmla="*/ 1905000 w 1905000"/>
              <a:gd name="connsiteY2" fmla="*/ 1905000 h 1905000"/>
              <a:gd name="connsiteX3" fmla="*/ 0 w 1905000"/>
              <a:gd name="connsiteY3" fmla="*/ 1905000 h 1905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05000" h="1905000">
                <a:moveTo>
                  <a:pt x="0" y="0"/>
                </a:moveTo>
                <a:lnTo>
                  <a:pt x="1905000" y="0"/>
                </a:lnTo>
                <a:lnTo>
                  <a:pt x="1905000" y="1905000"/>
                </a:lnTo>
                <a:lnTo>
                  <a:pt x="0" y="1905000"/>
                </a:lnTo>
                <a:close/>
              </a:path>
            </a:pathLst>
          </a:custGeom>
          <a:pattFill prst="pct60">
            <a:fgClr>
              <a:srgbClr val="FFFFFF"/>
            </a:fgClr>
            <a:bgClr>
              <a:srgbClr val="C1C9D5"/>
            </a:bgClr>
          </a:pattFill>
          <a:effectLst>
            <a:outerShdw dist="88900" dir="10800000" sx="99000" sy="99000" algn="r" rotWithShape="0">
              <a:schemeClr val="tx2">
                <a:lumMod val="75000"/>
              </a:schemeClr>
            </a:outerShdw>
          </a:effectLst>
          <a:scene3d>
            <a:camera prst="isometricOffAxis1Top">
              <a:rot lat="0" lon="0" rev="0"/>
            </a:camera>
            <a:lightRig rig="threePt" dir="t"/>
          </a:scene3d>
        </p:spPr>
        <p:txBody>
          <a:bodyPr rtlCol="0">
            <a:noAutofit/>
          </a:bodyPr>
          <a:lstStyle>
            <a:lvl1pPr marL="0" indent="0" algn="ctr">
              <a:buNone/>
              <a:defRPr sz="1000"/>
            </a:lvl1pPr>
          </a:lstStyle>
          <a:p>
            <a:pPr lvl="0"/>
            <a:endParaRPr lang="en-US" noProof="0"/>
          </a:p>
        </p:txBody>
      </p:sp>
      <p:sp>
        <p:nvSpPr>
          <p:cNvPr id="14" name="Заголовок 1">
            <a:extLst>
              <a:ext uri="{FF2B5EF4-FFF2-40B4-BE49-F238E27FC236}"/>
            </a:extLst>
          </p:cNvPr>
          <p:cNvSpPr>
            <a:spLocks noGrp="1"/>
          </p:cNvSpPr>
          <p:nvPr>
            <p:ph type="title"/>
          </p:nvPr>
        </p:nvSpPr>
        <p:spPr>
          <a:xfrm>
            <a:off x="775115" y="536155"/>
            <a:ext cx="10110840" cy="723301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endParaRPr lang="ru-RU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9770744" y="74295"/>
            <a:ext cx="2354580" cy="6715125"/>
          </a:xfrm>
          <a:custGeom>
            <a:avLst/>
            <a:gdLst>
              <a:gd name="connsiteX0" fmla="*/ 0 w 4076188"/>
              <a:gd name="connsiteY0" fmla="*/ 0 h 6854813"/>
              <a:gd name="connsiteX1" fmla="*/ 4076188 w 4076188"/>
              <a:gd name="connsiteY1" fmla="*/ 0 h 6854813"/>
              <a:gd name="connsiteX2" fmla="*/ 4076188 w 4076188"/>
              <a:gd name="connsiteY2" fmla="*/ 6854813 h 6854813"/>
              <a:gd name="connsiteX3" fmla="*/ 0 w 4076188"/>
              <a:gd name="connsiteY3" fmla="*/ 6854813 h 68548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076188" h="6854813">
                <a:moveTo>
                  <a:pt x="0" y="0"/>
                </a:moveTo>
                <a:lnTo>
                  <a:pt x="4076188" y="0"/>
                </a:lnTo>
                <a:lnTo>
                  <a:pt x="4076188" y="6854813"/>
                </a:lnTo>
                <a:lnTo>
                  <a:pt x="0" y="6854813"/>
                </a:ln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57150" y="74295"/>
            <a:ext cx="2354580" cy="6715125"/>
          </a:xfrm>
          <a:custGeom>
            <a:avLst/>
            <a:gdLst>
              <a:gd name="connsiteX0" fmla="*/ 0 w 4076188"/>
              <a:gd name="connsiteY0" fmla="*/ 0 h 6854813"/>
              <a:gd name="connsiteX1" fmla="*/ 4076188 w 4076188"/>
              <a:gd name="connsiteY1" fmla="*/ 0 h 6854813"/>
              <a:gd name="connsiteX2" fmla="*/ 4076188 w 4076188"/>
              <a:gd name="connsiteY2" fmla="*/ 6854813 h 6854813"/>
              <a:gd name="connsiteX3" fmla="*/ 0 w 4076188"/>
              <a:gd name="connsiteY3" fmla="*/ 6854813 h 68548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076188" h="6854813">
                <a:moveTo>
                  <a:pt x="0" y="0"/>
                </a:moveTo>
                <a:lnTo>
                  <a:pt x="4076188" y="0"/>
                </a:lnTo>
                <a:lnTo>
                  <a:pt x="4076188" y="6854813"/>
                </a:lnTo>
                <a:lnTo>
                  <a:pt x="0" y="6854813"/>
                </a:ln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486024" y="74295"/>
            <a:ext cx="2354580" cy="6715125"/>
          </a:xfrm>
          <a:custGeom>
            <a:avLst/>
            <a:gdLst>
              <a:gd name="connsiteX0" fmla="*/ 0 w 4076188"/>
              <a:gd name="connsiteY0" fmla="*/ 0 h 6854813"/>
              <a:gd name="connsiteX1" fmla="*/ 4076188 w 4076188"/>
              <a:gd name="connsiteY1" fmla="*/ 0 h 6854813"/>
              <a:gd name="connsiteX2" fmla="*/ 4076188 w 4076188"/>
              <a:gd name="connsiteY2" fmla="*/ 6854813 h 6854813"/>
              <a:gd name="connsiteX3" fmla="*/ 0 w 4076188"/>
              <a:gd name="connsiteY3" fmla="*/ 6854813 h 68548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076188" h="6854813">
                <a:moveTo>
                  <a:pt x="0" y="0"/>
                </a:moveTo>
                <a:lnTo>
                  <a:pt x="4076188" y="0"/>
                </a:lnTo>
                <a:lnTo>
                  <a:pt x="4076188" y="6854813"/>
                </a:lnTo>
                <a:lnTo>
                  <a:pt x="0" y="6854813"/>
                </a:ln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914898" y="74295"/>
            <a:ext cx="2354580" cy="6715125"/>
          </a:xfrm>
          <a:custGeom>
            <a:avLst/>
            <a:gdLst>
              <a:gd name="connsiteX0" fmla="*/ 0 w 4076188"/>
              <a:gd name="connsiteY0" fmla="*/ 0 h 6854813"/>
              <a:gd name="connsiteX1" fmla="*/ 4076188 w 4076188"/>
              <a:gd name="connsiteY1" fmla="*/ 0 h 6854813"/>
              <a:gd name="connsiteX2" fmla="*/ 4076188 w 4076188"/>
              <a:gd name="connsiteY2" fmla="*/ 6854813 h 6854813"/>
              <a:gd name="connsiteX3" fmla="*/ 0 w 4076188"/>
              <a:gd name="connsiteY3" fmla="*/ 6854813 h 68548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076188" h="6854813">
                <a:moveTo>
                  <a:pt x="0" y="0"/>
                </a:moveTo>
                <a:lnTo>
                  <a:pt x="4076188" y="0"/>
                </a:lnTo>
                <a:lnTo>
                  <a:pt x="4076188" y="6854813"/>
                </a:lnTo>
                <a:lnTo>
                  <a:pt x="0" y="6854813"/>
                </a:ln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7343772" y="74295"/>
            <a:ext cx="2354580" cy="6715125"/>
          </a:xfrm>
          <a:custGeom>
            <a:avLst/>
            <a:gdLst>
              <a:gd name="connsiteX0" fmla="*/ 0 w 4076188"/>
              <a:gd name="connsiteY0" fmla="*/ 0 h 6854813"/>
              <a:gd name="connsiteX1" fmla="*/ 4076188 w 4076188"/>
              <a:gd name="connsiteY1" fmla="*/ 0 h 6854813"/>
              <a:gd name="connsiteX2" fmla="*/ 4076188 w 4076188"/>
              <a:gd name="connsiteY2" fmla="*/ 6854813 h 6854813"/>
              <a:gd name="connsiteX3" fmla="*/ 0 w 4076188"/>
              <a:gd name="connsiteY3" fmla="*/ 6854813 h 68548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076188" h="6854813">
                <a:moveTo>
                  <a:pt x="0" y="0"/>
                </a:moveTo>
                <a:lnTo>
                  <a:pt x="4076188" y="0"/>
                </a:lnTo>
                <a:lnTo>
                  <a:pt x="4076188" y="6854813"/>
                </a:lnTo>
                <a:lnTo>
                  <a:pt x="0" y="6854813"/>
                </a:ln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icture Placeholder 14"/>
          <p:cNvSpPr>
            <a:spLocks noGrp="1"/>
          </p:cNvSpPr>
          <p:nvPr>
            <p:ph type="pic" sz="quarter" idx="11"/>
          </p:nvPr>
        </p:nvSpPr>
        <p:spPr>
          <a:xfrm>
            <a:off x="8121015" y="3434714"/>
            <a:ext cx="4067174" cy="3413761"/>
          </a:xfrm>
          <a:custGeom>
            <a:avLst/>
            <a:gdLst>
              <a:gd name="connsiteX0" fmla="*/ 0 w 6091237"/>
              <a:gd name="connsiteY0" fmla="*/ 0 h 3424238"/>
              <a:gd name="connsiteX1" fmla="*/ 6091237 w 6091237"/>
              <a:gd name="connsiteY1" fmla="*/ 0 h 3424238"/>
              <a:gd name="connsiteX2" fmla="*/ 6091237 w 6091237"/>
              <a:gd name="connsiteY2" fmla="*/ 3424238 h 3424238"/>
              <a:gd name="connsiteX3" fmla="*/ 0 w 6091237"/>
              <a:gd name="connsiteY3" fmla="*/ 3424238 h 34242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091237" h="3424238">
                <a:moveTo>
                  <a:pt x="0" y="0"/>
                </a:moveTo>
                <a:lnTo>
                  <a:pt x="6091237" y="0"/>
                </a:lnTo>
                <a:lnTo>
                  <a:pt x="6091237" y="3424238"/>
                </a:lnTo>
                <a:lnTo>
                  <a:pt x="0" y="3424238"/>
                </a:ln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  <p:sp>
        <p:nvSpPr>
          <p:cNvPr id="6" name="Picture Placeholder 14"/>
          <p:cNvSpPr>
            <a:spLocks noGrp="1"/>
          </p:cNvSpPr>
          <p:nvPr>
            <p:ph type="pic" sz="quarter" idx="12"/>
          </p:nvPr>
        </p:nvSpPr>
        <p:spPr>
          <a:xfrm>
            <a:off x="-10829" y="3434713"/>
            <a:ext cx="4067174" cy="3413761"/>
          </a:xfrm>
          <a:custGeom>
            <a:avLst/>
            <a:gdLst>
              <a:gd name="connsiteX0" fmla="*/ 0 w 6091237"/>
              <a:gd name="connsiteY0" fmla="*/ 0 h 3424238"/>
              <a:gd name="connsiteX1" fmla="*/ 6091237 w 6091237"/>
              <a:gd name="connsiteY1" fmla="*/ 0 h 3424238"/>
              <a:gd name="connsiteX2" fmla="*/ 6091237 w 6091237"/>
              <a:gd name="connsiteY2" fmla="*/ 3424238 h 3424238"/>
              <a:gd name="connsiteX3" fmla="*/ 0 w 6091237"/>
              <a:gd name="connsiteY3" fmla="*/ 3424238 h 34242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091237" h="3424238">
                <a:moveTo>
                  <a:pt x="0" y="0"/>
                </a:moveTo>
                <a:lnTo>
                  <a:pt x="6091237" y="0"/>
                </a:lnTo>
                <a:lnTo>
                  <a:pt x="6091237" y="3424238"/>
                </a:lnTo>
                <a:lnTo>
                  <a:pt x="0" y="3424238"/>
                </a:ln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  <p:sp>
        <p:nvSpPr>
          <p:cNvPr id="7" name="Picture Placeholder 14"/>
          <p:cNvSpPr>
            <a:spLocks noGrp="1"/>
          </p:cNvSpPr>
          <p:nvPr>
            <p:ph type="pic" sz="quarter" idx="13"/>
          </p:nvPr>
        </p:nvSpPr>
        <p:spPr>
          <a:xfrm>
            <a:off x="4053841" y="3807"/>
            <a:ext cx="4067174" cy="3413761"/>
          </a:xfrm>
          <a:custGeom>
            <a:avLst/>
            <a:gdLst>
              <a:gd name="connsiteX0" fmla="*/ 0 w 6091237"/>
              <a:gd name="connsiteY0" fmla="*/ 0 h 3424238"/>
              <a:gd name="connsiteX1" fmla="*/ 6091237 w 6091237"/>
              <a:gd name="connsiteY1" fmla="*/ 0 h 3424238"/>
              <a:gd name="connsiteX2" fmla="*/ 6091237 w 6091237"/>
              <a:gd name="connsiteY2" fmla="*/ 3424238 h 3424238"/>
              <a:gd name="connsiteX3" fmla="*/ 0 w 6091237"/>
              <a:gd name="connsiteY3" fmla="*/ 3424238 h 34242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091237" h="3424238">
                <a:moveTo>
                  <a:pt x="0" y="0"/>
                </a:moveTo>
                <a:lnTo>
                  <a:pt x="6091237" y="0"/>
                </a:lnTo>
                <a:lnTo>
                  <a:pt x="6091237" y="3424238"/>
                </a:lnTo>
                <a:lnTo>
                  <a:pt x="0" y="3424238"/>
                </a:ln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icture Placeholder 23"/>
          <p:cNvSpPr>
            <a:spLocks noGrp="1"/>
          </p:cNvSpPr>
          <p:nvPr>
            <p:ph type="pic" sz="quarter" idx="10"/>
          </p:nvPr>
        </p:nvSpPr>
        <p:spPr bwMode="auto">
          <a:xfrm>
            <a:off x="106045" y="122238"/>
            <a:ext cx="2311400" cy="2143125"/>
          </a:xfrm>
          <a:custGeom>
            <a:avLst/>
            <a:gdLst>
              <a:gd name="connsiteX0" fmla="*/ 119188 w 2311400"/>
              <a:gd name="connsiteY0" fmla="*/ 0 h 2143125"/>
              <a:gd name="connsiteX1" fmla="*/ 2192212 w 2311400"/>
              <a:gd name="connsiteY1" fmla="*/ 0 h 2143125"/>
              <a:gd name="connsiteX2" fmla="*/ 2311400 w 2311400"/>
              <a:gd name="connsiteY2" fmla="*/ 119299 h 2143125"/>
              <a:gd name="connsiteX3" fmla="*/ 2311400 w 2311400"/>
              <a:gd name="connsiteY3" fmla="*/ 2023826 h 2143125"/>
              <a:gd name="connsiteX4" fmla="*/ 2192212 w 2311400"/>
              <a:gd name="connsiteY4" fmla="*/ 2143125 h 2143125"/>
              <a:gd name="connsiteX5" fmla="*/ 119188 w 2311400"/>
              <a:gd name="connsiteY5" fmla="*/ 2143125 h 2143125"/>
              <a:gd name="connsiteX6" fmla="*/ 0 w 2311400"/>
              <a:gd name="connsiteY6" fmla="*/ 2023826 h 2143125"/>
              <a:gd name="connsiteX7" fmla="*/ 0 w 2311400"/>
              <a:gd name="connsiteY7" fmla="*/ 119299 h 2143125"/>
              <a:gd name="connsiteX8" fmla="*/ 119188 w 2311400"/>
              <a:gd name="connsiteY8" fmla="*/ 0 h 2143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11400" h="2143125">
                <a:moveTo>
                  <a:pt x="119188" y="0"/>
                </a:moveTo>
                <a:cubicBezTo>
                  <a:pt x="2192212" y="0"/>
                  <a:pt x="2192212" y="0"/>
                  <a:pt x="2192212" y="0"/>
                </a:cubicBezTo>
                <a:cubicBezTo>
                  <a:pt x="2260319" y="0"/>
                  <a:pt x="2311400" y="51128"/>
                  <a:pt x="2311400" y="119299"/>
                </a:cubicBezTo>
                <a:cubicBezTo>
                  <a:pt x="2311400" y="2023826"/>
                  <a:pt x="2311400" y="2023826"/>
                  <a:pt x="2311400" y="2023826"/>
                </a:cubicBezTo>
                <a:cubicBezTo>
                  <a:pt x="2311400" y="2087736"/>
                  <a:pt x="2260319" y="2143125"/>
                  <a:pt x="2192212" y="2143125"/>
                </a:cubicBezTo>
                <a:cubicBezTo>
                  <a:pt x="119188" y="2143125"/>
                  <a:pt x="119188" y="2143125"/>
                  <a:pt x="119188" y="2143125"/>
                </a:cubicBezTo>
                <a:cubicBezTo>
                  <a:pt x="51081" y="2143125"/>
                  <a:pt x="0" y="2087736"/>
                  <a:pt x="0" y="2023826"/>
                </a:cubicBezTo>
                <a:cubicBezTo>
                  <a:pt x="0" y="119299"/>
                  <a:pt x="0" y="119299"/>
                  <a:pt x="0" y="119299"/>
                </a:cubicBezTo>
                <a:cubicBezTo>
                  <a:pt x="0" y="51128"/>
                  <a:pt x="51081" y="0"/>
                  <a:pt x="119188" y="0"/>
                </a:cubicBez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  <p:sp>
        <p:nvSpPr>
          <p:cNvPr id="25" name="Picture Placeholder 24"/>
          <p:cNvSpPr>
            <a:spLocks noGrp="1"/>
          </p:cNvSpPr>
          <p:nvPr>
            <p:ph type="pic" sz="quarter" idx="11"/>
          </p:nvPr>
        </p:nvSpPr>
        <p:spPr bwMode="auto">
          <a:xfrm>
            <a:off x="2522302" y="122237"/>
            <a:ext cx="2311400" cy="2143125"/>
          </a:xfrm>
          <a:custGeom>
            <a:avLst/>
            <a:gdLst>
              <a:gd name="connsiteX0" fmla="*/ 119188 w 2311400"/>
              <a:gd name="connsiteY0" fmla="*/ 0 h 2143125"/>
              <a:gd name="connsiteX1" fmla="*/ 2192212 w 2311400"/>
              <a:gd name="connsiteY1" fmla="*/ 0 h 2143125"/>
              <a:gd name="connsiteX2" fmla="*/ 2311400 w 2311400"/>
              <a:gd name="connsiteY2" fmla="*/ 119299 h 2143125"/>
              <a:gd name="connsiteX3" fmla="*/ 2311400 w 2311400"/>
              <a:gd name="connsiteY3" fmla="*/ 2023826 h 2143125"/>
              <a:gd name="connsiteX4" fmla="*/ 2192212 w 2311400"/>
              <a:gd name="connsiteY4" fmla="*/ 2143125 h 2143125"/>
              <a:gd name="connsiteX5" fmla="*/ 119188 w 2311400"/>
              <a:gd name="connsiteY5" fmla="*/ 2143125 h 2143125"/>
              <a:gd name="connsiteX6" fmla="*/ 0 w 2311400"/>
              <a:gd name="connsiteY6" fmla="*/ 2023826 h 2143125"/>
              <a:gd name="connsiteX7" fmla="*/ 0 w 2311400"/>
              <a:gd name="connsiteY7" fmla="*/ 119299 h 2143125"/>
              <a:gd name="connsiteX8" fmla="*/ 119188 w 2311400"/>
              <a:gd name="connsiteY8" fmla="*/ 0 h 2143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11400" h="2143125">
                <a:moveTo>
                  <a:pt x="119188" y="0"/>
                </a:moveTo>
                <a:cubicBezTo>
                  <a:pt x="2192212" y="0"/>
                  <a:pt x="2192212" y="0"/>
                  <a:pt x="2192212" y="0"/>
                </a:cubicBezTo>
                <a:cubicBezTo>
                  <a:pt x="2260319" y="0"/>
                  <a:pt x="2311400" y="51128"/>
                  <a:pt x="2311400" y="119299"/>
                </a:cubicBezTo>
                <a:cubicBezTo>
                  <a:pt x="2311400" y="2023826"/>
                  <a:pt x="2311400" y="2023826"/>
                  <a:pt x="2311400" y="2023826"/>
                </a:cubicBezTo>
                <a:cubicBezTo>
                  <a:pt x="2311400" y="2087736"/>
                  <a:pt x="2260319" y="2143125"/>
                  <a:pt x="2192212" y="2143125"/>
                </a:cubicBezTo>
                <a:cubicBezTo>
                  <a:pt x="119188" y="2143125"/>
                  <a:pt x="119188" y="2143125"/>
                  <a:pt x="119188" y="2143125"/>
                </a:cubicBezTo>
                <a:cubicBezTo>
                  <a:pt x="51081" y="2143125"/>
                  <a:pt x="0" y="2087736"/>
                  <a:pt x="0" y="2023826"/>
                </a:cubicBezTo>
                <a:cubicBezTo>
                  <a:pt x="0" y="119299"/>
                  <a:pt x="0" y="119299"/>
                  <a:pt x="0" y="119299"/>
                </a:cubicBezTo>
                <a:cubicBezTo>
                  <a:pt x="0" y="51128"/>
                  <a:pt x="51081" y="0"/>
                  <a:pt x="119188" y="0"/>
                </a:cubicBez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  <p:sp>
        <p:nvSpPr>
          <p:cNvPr id="26" name="Picture Placeholder 25"/>
          <p:cNvSpPr>
            <a:spLocks noGrp="1"/>
          </p:cNvSpPr>
          <p:nvPr>
            <p:ph type="pic" sz="quarter" idx="12"/>
          </p:nvPr>
        </p:nvSpPr>
        <p:spPr bwMode="auto">
          <a:xfrm>
            <a:off x="4938559" y="122238"/>
            <a:ext cx="2311400" cy="2143125"/>
          </a:xfrm>
          <a:custGeom>
            <a:avLst/>
            <a:gdLst>
              <a:gd name="connsiteX0" fmla="*/ 119188 w 2311400"/>
              <a:gd name="connsiteY0" fmla="*/ 0 h 2143125"/>
              <a:gd name="connsiteX1" fmla="*/ 2192212 w 2311400"/>
              <a:gd name="connsiteY1" fmla="*/ 0 h 2143125"/>
              <a:gd name="connsiteX2" fmla="*/ 2311400 w 2311400"/>
              <a:gd name="connsiteY2" fmla="*/ 119299 h 2143125"/>
              <a:gd name="connsiteX3" fmla="*/ 2311400 w 2311400"/>
              <a:gd name="connsiteY3" fmla="*/ 2023826 h 2143125"/>
              <a:gd name="connsiteX4" fmla="*/ 2192212 w 2311400"/>
              <a:gd name="connsiteY4" fmla="*/ 2143125 h 2143125"/>
              <a:gd name="connsiteX5" fmla="*/ 119188 w 2311400"/>
              <a:gd name="connsiteY5" fmla="*/ 2143125 h 2143125"/>
              <a:gd name="connsiteX6" fmla="*/ 0 w 2311400"/>
              <a:gd name="connsiteY6" fmla="*/ 2023826 h 2143125"/>
              <a:gd name="connsiteX7" fmla="*/ 0 w 2311400"/>
              <a:gd name="connsiteY7" fmla="*/ 119299 h 2143125"/>
              <a:gd name="connsiteX8" fmla="*/ 119188 w 2311400"/>
              <a:gd name="connsiteY8" fmla="*/ 0 h 2143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11400" h="2143125">
                <a:moveTo>
                  <a:pt x="119188" y="0"/>
                </a:moveTo>
                <a:cubicBezTo>
                  <a:pt x="2192212" y="0"/>
                  <a:pt x="2192212" y="0"/>
                  <a:pt x="2192212" y="0"/>
                </a:cubicBezTo>
                <a:cubicBezTo>
                  <a:pt x="2260319" y="0"/>
                  <a:pt x="2311400" y="51128"/>
                  <a:pt x="2311400" y="119299"/>
                </a:cubicBezTo>
                <a:cubicBezTo>
                  <a:pt x="2311400" y="2023826"/>
                  <a:pt x="2311400" y="2023826"/>
                  <a:pt x="2311400" y="2023826"/>
                </a:cubicBezTo>
                <a:cubicBezTo>
                  <a:pt x="2311400" y="2087736"/>
                  <a:pt x="2260319" y="2143125"/>
                  <a:pt x="2192212" y="2143125"/>
                </a:cubicBezTo>
                <a:cubicBezTo>
                  <a:pt x="119188" y="2143125"/>
                  <a:pt x="119188" y="2143125"/>
                  <a:pt x="119188" y="2143125"/>
                </a:cubicBezTo>
                <a:cubicBezTo>
                  <a:pt x="51081" y="2143125"/>
                  <a:pt x="0" y="2087736"/>
                  <a:pt x="0" y="2023826"/>
                </a:cubicBezTo>
                <a:cubicBezTo>
                  <a:pt x="0" y="119299"/>
                  <a:pt x="0" y="119299"/>
                  <a:pt x="0" y="119299"/>
                </a:cubicBezTo>
                <a:cubicBezTo>
                  <a:pt x="0" y="51128"/>
                  <a:pt x="51081" y="0"/>
                  <a:pt x="119188" y="0"/>
                </a:cubicBez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  <p:sp>
        <p:nvSpPr>
          <p:cNvPr id="27" name="Picture Placeholder 26"/>
          <p:cNvSpPr>
            <a:spLocks noGrp="1"/>
          </p:cNvSpPr>
          <p:nvPr>
            <p:ph type="pic" sz="quarter" idx="13"/>
          </p:nvPr>
        </p:nvSpPr>
        <p:spPr bwMode="auto">
          <a:xfrm>
            <a:off x="7354816" y="122237"/>
            <a:ext cx="2311400" cy="2143125"/>
          </a:xfrm>
          <a:custGeom>
            <a:avLst/>
            <a:gdLst>
              <a:gd name="connsiteX0" fmla="*/ 119188 w 2311400"/>
              <a:gd name="connsiteY0" fmla="*/ 0 h 2143125"/>
              <a:gd name="connsiteX1" fmla="*/ 2192212 w 2311400"/>
              <a:gd name="connsiteY1" fmla="*/ 0 h 2143125"/>
              <a:gd name="connsiteX2" fmla="*/ 2311400 w 2311400"/>
              <a:gd name="connsiteY2" fmla="*/ 119299 h 2143125"/>
              <a:gd name="connsiteX3" fmla="*/ 2311400 w 2311400"/>
              <a:gd name="connsiteY3" fmla="*/ 2023826 h 2143125"/>
              <a:gd name="connsiteX4" fmla="*/ 2192212 w 2311400"/>
              <a:gd name="connsiteY4" fmla="*/ 2143125 h 2143125"/>
              <a:gd name="connsiteX5" fmla="*/ 119188 w 2311400"/>
              <a:gd name="connsiteY5" fmla="*/ 2143125 h 2143125"/>
              <a:gd name="connsiteX6" fmla="*/ 0 w 2311400"/>
              <a:gd name="connsiteY6" fmla="*/ 2023826 h 2143125"/>
              <a:gd name="connsiteX7" fmla="*/ 0 w 2311400"/>
              <a:gd name="connsiteY7" fmla="*/ 119299 h 2143125"/>
              <a:gd name="connsiteX8" fmla="*/ 119188 w 2311400"/>
              <a:gd name="connsiteY8" fmla="*/ 0 h 2143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11400" h="2143125">
                <a:moveTo>
                  <a:pt x="119188" y="0"/>
                </a:moveTo>
                <a:cubicBezTo>
                  <a:pt x="2192212" y="0"/>
                  <a:pt x="2192212" y="0"/>
                  <a:pt x="2192212" y="0"/>
                </a:cubicBezTo>
                <a:cubicBezTo>
                  <a:pt x="2260319" y="0"/>
                  <a:pt x="2311400" y="51128"/>
                  <a:pt x="2311400" y="119299"/>
                </a:cubicBezTo>
                <a:cubicBezTo>
                  <a:pt x="2311400" y="2023826"/>
                  <a:pt x="2311400" y="2023826"/>
                  <a:pt x="2311400" y="2023826"/>
                </a:cubicBezTo>
                <a:cubicBezTo>
                  <a:pt x="2311400" y="2087736"/>
                  <a:pt x="2260319" y="2143125"/>
                  <a:pt x="2192212" y="2143125"/>
                </a:cubicBezTo>
                <a:cubicBezTo>
                  <a:pt x="119188" y="2143125"/>
                  <a:pt x="119188" y="2143125"/>
                  <a:pt x="119188" y="2143125"/>
                </a:cubicBezTo>
                <a:cubicBezTo>
                  <a:pt x="51081" y="2143125"/>
                  <a:pt x="0" y="2087736"/>
                  <a:pt x="0" y="2023826"/>
                </a:cubicBezTo>
                <a:cubicBezTo>
                  <a:pt x="0" y="119299"/>
                  <a:pt x="0" y="119299"/>
                  <a:pt x="0" y="119299"/>
                </a:cubicBezTo>
                <a:cubicBezTo>
                  <a:pt x="0" y="51128"/>
                  <a:pt x="51081" y="0"/>
                  <a:pt x="119188" y="0"/>
                </a:cubicBez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  <p:sp>
        <p:nvSpPr>
          <p:cNvPr id="28" name="Picture Placeholder 27"/>
          <p:cNvSpPr>
            <a:spLocks noGrp="1"/>
          </p:cNvSpPr>
          <p:nvPr>
            <p:ph type="pic" sz="quarter" idx="14"/>
          </p:nvPr>
        </p:nvSpPr>
        <p:spPr bwMode="auto">
          <a:xfrm>
            <a:off x="9771073" y="122236"/>
            <a:ext cx="2311400" cy="2143125"/>
          </a:xfrm>
          <a:custGeom>
            <a:avLst/>
            <a:gdLst>
              <a:gd name="connsiteX0" fmla="*/ 119188 w 2311400"/>
              <a:gd name="connsiteY0" fmla="*/ 0 h 2143125"/>
              <a:gd name="connsiteX1" fmla="*/ 2192212 w 2311400"/>
              <a:gd name="connsiteY1" fmla="*/ 0 h 2143125"/>
              <a:gd name="connsiteX2" fmla="*/ 2311400 w 2311400"/>
              <a:gd name="connsiteY2" fmla="*/ 119299 h 2143125"/>
              <a:gd name="connsiteX3" fmla="*/ 2311400 w 2311400"/>
              <a:gd name="connsiteY3" fmla="*/ 2023826 h 2143125"/>
              <a:gd name="connsiteX4" fmla="*/ 2192212 w 2311400"/>
              <a:gd name="connsiteY4" fmla="*/ 2143125 h 2143125"/>
              <a:gd name="connsiteX5" fmla="*/ 119188 w 2311400"/>
              <a:gd name="connsiteY5" fmla="*/ 2143125 h 2143125"/>
              <a:gd name="connsiteX6" fmla="*/ 0 w 2311400"/>
              <a:gd name="connsiteY6" fmla="*/ 2023826 h 2143125"/>
              <a:gd name="connsiteX7" fmla="*/ 0 w 2311400"/>
              <a:gd name="connsiteY7" fmla="*/ 119299 h 2143125"/>
              <a:gd name="connsiteX8" fmla="*/ 119188 w 2311400"/>
              <a:gd name="connsiteY8" fmla="*/ 0 h 2143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11400" h="2143125">
                <a:moveTo>
                  <a:pt x="119188" y="0"/>
                </a:moveTo>
                <a:cubicBezTo>
                  <a:pt x="2192212" y="0"/>
                  <a:pt x="2192212" y="0"/>
                  <a:pt x="2192212" y="0"/>
                </a:cubicBezTo>
                <a:cubicBezTo>
                  <a:pt x="2260319" y="0"/>
                  <a:pt x="2311400" y="51128"/>
                  <a:pt x="2311400" y="119299"/>
                </a:cubicBezTo>
                <a:cubicBezTo>
                  <a:pt x="2311400" y="2023826"/>
                  <a:pt x="2311400" y="2023826"/>
                  <a:pt x="2311400" y="2023826"/>
                </a:cubicBezTo>
                <a:cubicBezTo>
                  <a:pt x="2311400" y="2087736"/>
                  <a:pt x="2260319" y="2143125"/>
                  <a:pt x="2192212" y="2143125"/>
                </a:cubicBezTo>
                <a:cubicBezTo>
                  <a:pt x="119188" y="2143125"/>
                  <a:pt x="119188" y="2143125"/>
                  <a:pt x="119188" y="2143125"/>
                </a:cubicBezTo>
                <a:cubicBezTo>
                  <a:pt x="51081" y="2143125"/>
                  <a:pt x="0" y="2087736"/>
                  <a:pt x="0" y="2023826"/>
                </a:cubicBezTo>
                <a:cubicBezTo>
                  <a:pt x="0" y="119299"/>
                  <a:pt x="0" y="119299"/>
                  <a:pt x="0" y="119299"/>
                </a:cubicBezTo>
                <a:cubicBezTo>
                  <a:pt x="0" y="51128"/>
                  <a:pt x="51081" y="0"/>
                  <a:pt x="119188" y="0"/>
                </a:cubicBez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  <p:sp>
        <p:nvSpPr>
          <p:cNvPr id="29" name="Picture Placeholder 28"/>
          <p:cNvSpPr>
            <a:spLocks noGrp="1"/>
          </p:cNvSpPr>
          <p:nvPr>
            <p:ph type="pic" sz="quarter" idx="15"/>
          </p:nvPr>
        </p:nvSpPr>
        <p:spPr bwMode="auto">
          <a:xfrm>
            <a:off x="106045" y="2356803"/>
            <a:ext cx="2311400" cy="2143125"/>
          </a:xfrm>
          <a:custGeom>
            <a:avLst/>
            <a:gdLst>
              <a:gd name="connsiteX0" fmla="*/ 119188 w 2311400"/>
              <a:gd name="connsiteY0" fmla="*/ 0 h 2143125"/>
              <a:gd name="connsiteX1" fmla="*/ 2192212 w 2311400"/>
              <a:gd name="connsiteY1" fmla="*/ 0 h 2143125"/>
              <a:gd name="connsiteX2" fmla="*/ 2311400 w 2311400"/>
              <a:gd name="connsiteY2" fmla="*/ 119299 h 2143125"/>
              <a:gd name="connsiteX3" fmla="*/ 2311400 w 2311400"/>
              <a:gd name="connsiteY3" fmla="*/ 2023826 h 2143125"/>
              <a:gd name="connsiteX4" fmla="*/ 2192212 w 2311400"/>
              <a:gd name="connsiteY4" fmla="*/ 2143125 h 2143125"/>
              <a:gd name="connsiteX5" fmla="*/ 119188 w 2311400"/>
              <a:gd name="connsiteY5" fmla="*/ 2143125 h 2143125"/>
              <a:gd name="connsiteX6" fmla="*/ 0 w 2311400"/>
              <a:gd name="connsiteY6" fmla="*/ 2023826 h 2143125"/>
              <a:gd name="connsiteX7" fmla="*/ 0 w 2311400"/>
              <a:gd name="connsiteY7" fmla="*/ 119299 h 2143125"/>
              <a:gd name="connsiteX8" fmla="*/ 119188 w 2311400"/>
              <a:gd name="connsiteY8" fmla="*/ 0 h 2143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11400" h="2143125">
                <a:moveTo>
                  <a:pt x="119188" y="0"/>
                </a:moveTo>
                <a:cubicBezTo>
                  <a:pt x="2192212" y="0"/>
                  <a:pt x="2192212" y="0"/>
                  <a:pt x="2192212" y="0"/>
                </a:cubicBezTo>
                <a:cubicBezTo>
                  <a:pt x="2260319" y="0"/>
                  <a:pt x="2311400" y="51128"/>
                  <a:pt x="2311400" y="119299"/>
                </a:cubicBezTo>
                <a:cubicBezTo>
                  <a:pt x="2311400" y="2023826"/>
                  <a:pt x="2311400" y="2023826"/>
                  <a:pt x="2311400" y="2023826"/>
                </a:cubicBezTo>
                <a:cubicBezTo>
                  <a:pt x="2311400" y="2087736"/>
                  <a:pt x="2260319" y="2143125"/>
                  <a:pt x="2192212" y="2143125"/>
                </a:cubicBezTo>
                <a:cubicBezTo>
                  <a:pt x="119188" y="2143125"/>
                  <a:pt x="119188" y="2143125"/>
                  <a:pt x="119188" y="2143125"/>
                </a:cubicBezTo>
                <a:cubicBezTo>
                  <a:pt x="51081" y="2143125"/>
                  <a:pt x="0" y="2087736"/>
                  <a:pt x="0" y="2023826"/>
                </a:cubicBezTo>
                <a:cubicBezTo>
                  <a:pt x="0" y="119299"/>
                  <a:pt x="0" y="119299"/>
                  <a:pt x="0" y="119299"/>
                </a:cubicBezTo>
                <a:cubicBezTo>
                  <a:pt x="0" y="51128"/>
                  <a:pt x="51081" y="0"/>
                  <a:pt x="119188" y="0"/>
                </a:cubicBez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  <p:sp>
        <p:nvSpPr>
          <p:cNvPr id="30" name="Picture Placeholder 29"/>
          <p:cNvSpPr>
            <a:spLocks noGrp="1"/>
          </p:cNvSpPr>
          <p:nvPr>
            <p:ph type="pic" sz="quarter" idx="16"/>
          </p:nvPr>
        </p:nvSpPr>
        <p:spPr bwMode="auto">
          <a:xfrm>
            <a:off x="2522302" y="2356802"/>
            <a:ext cx="2311400" cy="2143125"/>
          </a:xfrm>
          <a:custGeom>
            <a:avLst/>
            <a:gdLst>
              <a:gd name="connsiteX0" fmla="*/ 119188 w 2311400"/>
              <a:gd name="connsiteY0" fmla="*/ 0 h 2143125"/>
              <a:gd name="connsiteX1" fmla="*/ 2192212 w 2311400"/>
              <a:gd name="connsiteY1" fmla="*/ 0 h 2143125"/>
              <a:gd name="connsiteX2" fmla="*/ 2311400 w 2311400"/>
              <a:gd name="connsiteY2" fmla="*/ 119299 h 2143125"/>
              <a:gd name="connsiteX3" fmla="*/ 2311400 w 2311400"/>
              <a:gd name="connsiteY3" fmla="*/ 2023826 h 2143125"/>
              <a:gd name="connsiteX4" fmla="*/ 2192212 w 2311400"/>
              <a:gd name="connsiteY4" fmla="*/ 2143125 h 2143125"/>
              <a:gd name="connsiteX5" fmla="*/ 119188 w 2311400"/>
              <a:gd name="connsiteY5" fmla="*/ 2143125 h 2143125"/>
              <a:gd name="connsiteX6" fmla="*/ 0 w 2311400"/>
              <a:gd name="connsiteY6" fmla="*/ 2023826 h 2143125"/>
              <a:gd name="connsiteX7" fmla="*/ 0 w 2311400"/>
              <a:gd name="connsiteY7" fmla="*/ 119299 h 2143125"/>
              <a:gd name="connsiteX8" fmla="*/ 119188 w 2311400"/>
              <a:gd name="connsiteY8" fmla="*/ 0 h 2143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11400" h="2143125">
                <a:moveTo>
                  <a:pt x="119188" y="0"/>
                </a:moveTo>
                <a:cubicBezTo>
                  <a:pt x="2192212" y="0"/>
                  <a:pt x="2192212" y="0"/>
                  <a:pt x="2192212" y="0"/>
                </a:cubicBezTo>
                <a:cubicBezTo>
                  <a:pt x="2260319" y="0"/>
                  <a:pt x="2311400" y="51128"/>
                  <a:pt x="2311400" y="119299"/>
                </a:cubicBezTo>
                <a:cubicBezTo>
                  <a:pt x="2311400" y="2023826"/>
                  <a:pt x="2311400" y="2023826"/>
                  <a:pt x="2311400" y="2023826"/>
                </a:cubicBezTo>
                <a:cubicBezTo>
                  <a:pt x="2311400" y="2087736"/>
                  <a:pt x="2260319" y="2143125"/>
                  <a:pt x="2192212" y="2143125"/>
                </a:cubicBezTo>
                <a:cubicBezTo>
                  <a:pt x="119188" y="2143125"/>
                  <a:pt x="119188" y="2143125"/>
                  <a:pt x="119188" y="2143125"/>
                </a:cubicBezTo>
                <a:cubicBezTo>
                  <a:pt x="51081" y="2143125"/>
                  <a:pt x="0" y="2087736"/>
                  <a:pt x="0" y="2023826"/>
                </a:cubicBezTo>
                <a:cubicBezTo>
                  <a:pt x="0" y="119299"/>
                  <a:pt x="0" y="119299"/>
                  <a:pt x="0" y="119299"/>
                </a:cubicBezTo>
                <a:cubicBezTo>
                  <a:pt x="0" y="51128"/>
                  <a:pt x="51081" y="0"/>
                  <a:pt x="119188" y="0"/>
                </a:cubicBez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  <p:sp>
        <p:nvSpPr>
          <p:cNvPr id="31" name="Picture Placeholder 30"/>
          <p:cNvSpPr>
            <a:spLocks noGrp="1"/>
          </p:cNvSpPr>
          <p:nvPr>
            <p:ph type="pic" sz="quarter" idx="17"/>
          </p:nvPr>
        </p:nvSpPr>
        <p:spPr bwMode="auto">
          <a:xfrm>
            <a:off x="4938559" y="2356803"/>
            <a:ext cx="2311400" cy="2143125"/>
          </a:xfrm>
          <a:custGeom>
            <a:avLst/>
            <a:gdLst>
              <a:gd name="connsiteX0" fmla="*/ 119188 w 2311400"/>
              <a:gd name="connsiteY0" fmla="*/ 0 h 2143125"/>
              <a:gd name="connsiteX1" fmla="*/ 2192212 w 2311400"/>
              <a:gd name="connsiteY1" fmla="*/ 0 h 2143125"/>
              <a:gd name="connsiteX2" fmla="*/ 2311400 w 2311400"/>
              <a:gd name="connsiteY2" fmla="*/ 119299 h 2143125"/>
              <a:gd name="connsiteX3" fmla="*/ 2311400 w 2311400"/>
              <a:gd name="connsiteY3" fmla="*/ 2023826 h 2143125"/>
              <a:gd name="connsiteX4" fmla="*/ 2192212 w 2311400"/>
              <a:gd name="connsiteY4" fmla="*/ 2143125 h 2143125"/>
              <a:gd name="connsiteX5" fmla="*/ 119188 w 2311400"/>
              <a:gd name="connsiteY5" fmla="*/ 2143125 h 2143125"/>
              <a:gd name="connsiteX6" fmla="*/ 0 w 2311400"/>
              <a:gd name="connsiteY6" fmla="*/ 2023826 h 2143125"/>
              <a:gd name="connsiteX7" fmla="*/ 0 w 2311400"/>
              <a:gd name="connsiteY7" fmla="*/ 119299 h 2143125"/>
              <a:gd name="connsiteX8" fmla="*/ 119188 w 2311400"/>
              <a:gd name="connsiteY8" fmla="*/ 0 h 2143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11400" h="2143125">
                <a:moveTo>
                  <a:pt x="119188" y="0"/>
                </a:moveTo>
                <a:cubicBezTo>
                  <a:pt x="2192212" y="0"/>
                  <a:pt x="2192212" y="0"/>
                  <a:pt x="2192212" y="0"/>
                </a:cubicBezTo>
                <a:cubicBezTo>
                  <a:pt x="2260319" y="0"/>
                  <a:pt x="2311400" y="51128"/>
                  <a:pt x="2311400" y="119299"/>
                </a:cubicBezTo>
                <a:cubicBezTo>
                  <a:pt x="2311400" y="2023826"/>
                  <a:pt x="2311400" y="2023826"/>
                  <a:pt x="2311400" y="2023826"/>
                </a:cubicBezTo>
                <a:cubicBezTo>
                  <a:pt x="2311400" y="2087736"/>
                  <a:pt x="2260319" y="2143125"/>
                  <a:pt x="2192212" y="2143125"/>
                </a:cubicBezTo>
                <a:cubicBezTo>
                  <a:pt x="119188" y="2143125"/>
                  <a:pt x="119188" y="2143125"/>
                  <a:pt x="119188" y="2143125"/>
                </a:cubicBezTo>
                <a:cubicBezTo>
                  <a:pt x="51081" y="2143125"/>
                  <a:pt x="0" y="2087736"/>
                  <a:pt x="0" y="2023826"/>
                </a:cubicBezTo>
                <a:cubicBezTo>
                  <a:pt x="0" y="119299"/>
                  <a:pt x="0" y="119299"/>
                  <a:pt x="0" y="119299"/>
                </a:cubicBezTo>
                <a:cubicBezTo>
                  <a:pt x="0" y="51128"/>
                  <a:pt x="51081" y="0"/>
                  <a:pt x="119188" y="0"/>
                </a:cubicBez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  <p:sp>
        <p:nvSpPr>
          <p:cNvPr id="32" name="Picture Placeholder 31"/>
          <p:cNvSpPr>
            <a:spLocks noGrp="1"/>
          </p:cNvSpPr>
          <p:nvPr>
            <p:ph type="pic" sz="quarter" idx="18"/>
          </p:nvPr>
        </p:nvSpPr>
        <p:spPr bwMode="auto">
          <a:xfrm>
            <a:off x="7354816" y="2356802"/>
            <a:ext cx="2311400" cy="2143125"/>
          </a:xfrm>
          <a:custGeom>
            <a:avLst/>
            <a:gdLst>
              <a:gd name="connsiteX0" fmla="*/ 119188 w 2311400"/>
              <a:gd name="connsiteY0" fmla="*/ 0 h 2143125"/>
              <a:gd name="connsiteX1" fmla="*/ 2192212 w 2311400"/>
              <a:gd name="connsiteY1" fmla="*/ 0 h 2143125"/>
              <a:gd name="connsiteX2" fmla="*/ 2311400 w 2311400"/>
              <a:gd name="connsiteY2" fmla="*/ 119299 h 2143125"/>
              <a:gd name="connsiteX3" fmla="*/ 2311400 w 2311400"/>
              <a:gd name="connsiteY3" fmla="*/ 2023826 h 2143125"/>
              <a:gd name="connsiteX4" fmla="*/ 2192212 w 2311400"/>
              <a:gd name="connsiteY4" fmla="*/ 2143125 h 2143125"/>
              <a:gd name="connsiteX5" fmla="*/ 119188 w 2311400"/>
              <a:gd name="connsiteY5" fmla="*/ 2143125 h 2143125"/>
              <a:gd name="connsiteX6" fmla="*/ 0 w 2311400"/>
              <a:gd name="connsiteY6" fmla="*/ 2023826 h 2143125"/>
              <a:gd name="connsiteX7" fmla="*/ 0 w 2311400"/>
              <a:gd name="connsiteY7" fmla="*/ 119299 h 2143125"/>
              <a:gd name="connsiteX8" fmla="*/ 119188 w 2311400"/>
              <a:gd name="connsiteY8" fmla="*/ 0 h 2143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11400" h="2143125">
                <a:moveTo>
                  <a:pt x="119188" y="0"/>
                </a:moveTo>
                <a:cubicBezTo>
                  <a:pt x="2192212" y="0"/>
                  <a:pt x="2192212" y="0"/>
                  <a:pt x="2192212" y="0"/>
                </a:cubicBezTo>
                <a:cubicBezTo>
                  <a:pt x="2260319" y="0"/>
                  <a:pt x="2311400" y="51128"/>
                  <a:pt x="2311400" y="119299"/>
                </a:cubicBezTo>
                <a:cubicBezTo>
                  <a:pt x="2311400" y="2023826"/>
                  <a:pt x="2311400" y="2023826"/>
                  <a:pt x="2311400" y="2023826"/>
                </a:cubicBezTo>
                <a:cubicBezTo>
                  <a:pt x="2311400" y="2087736"/>
                  <a:pt x="2260319" y="2143125"/>
                  <a:pt x="2192212" y="2143125"/>
                </a:cubicBezTo>
                <a:cubicBezTo>
                  <a:pt x="119188" y="2143125"/>
                  <a:pt x="119188" y="2143125"/>
                  <a:pt x="119188" y="2143125"/>
                </a:cubicBezTo>
                <a:cubicBezTo>
                  <a:pt x="51081" y="2143125"/>
                  <a:pt x="0" y="2087736"/>
                  <a:pt x="0" y="2023826"/>
                </a:cubicBezTo>
                <a:cubicBezTo>
                  <a:pt x="0" y="119299"/>
                  <a:pt x="0" y="119299"/>
                  <a:pt x="0" y="119299"/>
                </a:cubicBezTo>
                <a:cubicBezTo>
                  <a:pt x="0" y="51128"/>
                  <a:pt x="51081" y="0"/>
                  <a:pt x="119188" y="0"/>
                </a:cubicBez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  <p:sp>
        <p:nvSpPr>
          <p:cNvPr id="33" name="Picture Placeholder 32"/>
          <p:cNvSpPr>
            <a:spLocks noGrp="1"/>
          </p:cNvSpPr>
          <p:nvPr>
            <p:ph type="pic" sz="quarter" idx="19"/>
          </p:nvPr>
        </p:nvSpPr>
        <p:spPr bwMode="auto">
          <a:xfrm>
            <a:off x="9771073" y="2356801"/>
            <a:ext cx="2311400" cy="2143125"/>
          </a:xfrm>
          <a:custGeom>
            <a:avLst/>
            <a:gdLst>
              <a:gd name="connsiteX0" fmla="*/ 119188 w 2311400"/>
              <a:gd name="connsiteY0" fmla="*/ 0 h 2143125"/>
              <a:gd name="connsiteX1" fmla="*/ 2192212 w 2311400"/>
              <a:gd name="connsiteY1" fmla="*/ 0 h 2143125"/>
              <a:gd name="connsiteX2" fmla="*/ 2311400 w 2311400"/>
              <a:gd name="connsiteY2" fmla="*/ 119299 h 2143125"/>
              <a:gd name="connsiteX3" fmla="*/ 2311400 w 2311400"/>
              <a:gd name="connsiteY3" fmla="*/ 2023826 h 2143125"/>
              <a:gd name="connsiteX4" fmla="*/ 2192212 w 2311400"/>
              <a:gd name="connsiteY4" fmla="*/ 2143125 h 2143125"/>
              <a:gd name="connsiteX5" fmla="*/ 119188 w 2311400"/>
              <a:gd name="connsiteY5" fmla="*/ 2143125 h 2143125"/>
              <a:gd name="connsiteX6" fmla="*/ 0 w 2311400"/>
              <a:gd name="connsiteY6" fmla="*/ 2023826 h 2143125"/>
              <a:gd name="connsiteX7" fmla="*/ 0 w 2311400"/>
              <a:gd name="connsiteY7" fmla="*/ 119299 h 2143125"/>
              <a:gd name="connsiteX8" fmla="*/ 119188 w 2311400"/>
              <a:gd name="connsiteY8" fmla="*/ 0 h 2143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11400" h="2143125">
                <a:moveTo>
                  <a:pt x="119188" y="0"/>
                </a:moveTo>
                <a:cubicBezTo>
                  <a:pt x="2192212" y="0"/>
                  <a:pt x="2192212" y="0"/>
                  <a:pt x="2192212" y="0"/>
                </a:cubicBezTo>
                <a:cubicBezTo>
                  <a:pt x="2260319" y="0"/>
                  <a:pt x="2311400" y="51128"/>
                  <a:pt x="2311400" y="119299"/>
                </a:cubicBezTo>
                <a:cubicBezTo>
                  <a:pt x="2311400" y="2023826"/>
                  <a:pt x="2311400" y="2023826"/>
                  <a:pt x="2311400" y="2023826"/>
                </a:cubicBezTo>
                <a:cubicBezTo>
                  <a:pt x="2311400" y="2087736"/>
                  <a:pt x="2260319" y="2143125"/>
                  <a:pt x="2192212" y="2143125"/>
                </a:cubicBezTo>
                <a:cubicBezTo>
                  <a:pt x="119188" y="2143125"/>
                  <a:pt x="119188" y="2143125"/>
                  <a:pt x="119188" y="2143125"/>
                </a:cubicBezTo>
                <a:cubicBezTo>
                  <a:pt x="51081" y="2143125"/>
                  <a:pt x="0" y="2087736"/>
                  <a:pt x="0" y="2023826"/>
                </a:cubicBezTo>
                <a:cubicBezTo>
                  <a:pt x="0" y="119299"/>
                  <a:pt x="0" y="119299"/>
                  <a:pt x="0" y="119299"/>
                </a:cubicBezTo>
                <a:cubicBezTo>
                  <a:pt x="0" y="51128"/>
                  <a:pt x="51081" y="0"/>
                  <a:pt x="119188" y="0"/>
                </a:cubicBez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  <p:sp>
        <p:nvSpPr>
          <p:cNvPr id="34" name="Picture Placeholder 33"/>
          <p:cNvSpPr>
            <a:spLocks noGrp="1"/>
          </p:cNvSpPr>
          <p:nvPr>
            <p:ph type="pic" sz="quarter" idx="20"/>
          </p:nvPr>
        </p:nvSpPr>
        <p:spPr bwMode="auto">
          <a:xfrm>
            <a:off x="106045" y="4591366"/>
            <a:ext cx="2311400" cy="2143125"/>
          </a:xfrm>
          <a:custGeom>
            <a:avLst/>
            <a:gdLst>
              <a:gd name="connsiteX0" fmla="*/ 119188 w 2311400"/>
              <a:gd name="connsiteY0" fmla="*/ 0 h 2143125"/>
              <a:gd name="connsiteX1" fmla="*/ 2192212 w 2311400"/>
              <a:gd name="connsiteY1" fmla="*/ 0 h 2143125"/>
              <a:gd name="connsiteX2" fmla="*/ 2311400 w 2311400"/>
              <a:gd name="connsiteY2" fmla="*/ 119299 h 2143125"/>
              <a:gd name="connsiteX3" fmla="*/ 2311400 w 2311400"/>
              <a:gd name="connsiteY3" fmla="*/ 2023826 h 2143125"/>
              <a:gd name="connsiteX4" fmla="*/ 2192212 w 2311400"/>
              <a:gd name="connsiteY4" fmla="*/ 2143125 h 2143125"/>
              <a:gd name="connsiteX5" fmla="*/ 119188 w 2311400"/>
              <a:gd name="connsiteY5" fmla="*/ 2143125 h 2143125"/>
              <a:gd name="connsiteX6" fmla="*/ 0 w 2311400"/>
              <a:gd name="connsiteY6" fmla="*/ 2023826 h 2143125"/>
              <a:gd name="connsiteX7" fmla="*/ 0 w 2311400"/>
              <a:gd name="connsiteY7" fmla="*/ 119299 h 2143125"/>
              <a:gd name="connsiteX8" fmla="*/ 119188 w 2311400"/>
              <a:gd name="connsiteY8" fmla="*/ 0 h 2143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11400" h="2143125">
                <a:moveTo>
                  <a:pt x="119188" y="0"/>
                </a:moveTo>
                <a:cubicBezTo>
                  <a:pt x="2192212" y="0"/>
                  <a:pt x="2192212" y="0"/>
                  <a:pt x="2192212" y="0"/>
                </a:cubicBezTo>
                <a:cubicBezTo>
                  <a:pt x="2260319" y="0"/>
                  <a:pt x="2311400" y="51128"/>
                  <a:pt x="2311400" y="119299"/>
                </a:cubicBezTo>
                <a:cubicBezTo>
                  <a:pt x="2311400" y="2023826"/>
                  <a:pt x="2311400" y="2023826"/>
                  <a:pt x="2311400" y="2023826"/>
                </a:cubicBezTo>
                <a:cubicBezTo>
                  <a:pt x="2311400" y="2087736"/>
                  <a:pt x="2260319" y="2143125"/>
                  <a:pt x="2192212" y="2143125"/>
                </a:cubicBezTo>
                <a:cubicBezTo>
                  <a:pt x="119188" y="2143125"/>
                  <a:pt x="119188" y="2143125"/>
                  <a:pt x="119188" y="2143125"/>
                </a:cubicBezTo>
                <a:cubicBezTo>
                  <a:pt x="51081" y="2143125"/>
                  <a:pt x="0" y="2087736"/>
                  <a:pt x="0" y="2023826"/>
                </a:cubicBezTo>
                <a:cubicBezTo>
                  <a:pt x="0" y="119299"/>
                  <a:pt x="0" y="119299"/>
                  <a:pt x="0" y="119299"/>
                </a:cubicBezTo>
                <a:cubicBezTo>
                  <a:pt x="0" y="51128"/>
                  <a:pt x="51081" y="0"/>
                  <a:pt x="119188" y="0"/>
                </a:cubicBez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  <p:sp>
        <p:nvSpPr>
          <p:cNvPr id="35" name="Picture Placeholder 34"/>
          <p:cNvSpPr>
            <a:spLocks noGrp="1"/>
          </p:cNvSpPr>
          <p:nvPr>
            <p:ph type="pic" sz="quarter" idx="21"/>
          </p:nvPr>
        </p:nvSpPr>
        <p:spPr bwMode="auto">
          <a:xfrm>
            <a:off x="2522302" y="4591365"/>
            <a:ext cx="2311400" cy="2143125"/>
          </a:xfrm>
          <a:custGeom>
            <a:avLst/>
            <a:gdLst>
              <a:gd name="connsiteX0" fmla="*/ 119188 w 2311400"/>
              <a:gd name="connsiteY0" fmla="*/ 0 h 2143125"/>
              <a:gd name="connsiteX1" fmla="*/ 2192212 w 2311400"/>
              <a:gd name="connsiteY1" fmla="*/ 0 h 2143125"/>
              <a:gd name="connsiteX2" fmla="*/ 2311400 w 2311400"/>
              <a:gd name="connsiteY2" fmla="*/ 119299 h 2143125"/>
              <a:gd name="connsiteX3" fmla="*/ 2311400 w 2311400"/>
              <a:gd name="connsiteY3" fmla="*/ 2023826 h 2143125"/>
              <a:gd name="connsiteX4" fmla="*/ 2192212 w 2311400"/>
              <a:gd name="connsiteY4" fmla="*/ 2143125 h 2143125"/>
              <a:gd name="connsiteX5" fmla="*/ 119188 w 2311400"/>
              <a:gd name="connsiteY5" fmla="*/ 2143125 h 2143125"/>
              <a:gd name="connsiteX6" fmla="*/ 0 w 2311400"/>
              <a:gd name="connsiteY6" fmla="*/ 2023826 h 2143125"/>
              <a:gd name="connsiteX7" fmla="*/ 0 w 2311400"/>
              <a:gd name="connsiteY7" fmla="*/ 119299 h 2143125"/>
              <a:gd name="connsiteX8" fmla="*/ 119188 w 2311400"/>
              <a:gd name="connsiteY8" fmla="*/ 0 h 2143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11400" h="2143125">
                <a:moveTo>
                  <a:pt x="119188" y="0"/>
                </a:moveTo>
                <a:cubicBezTo>
                  <a:pt x="2192212" y="0"/>
                  <a:pt x="2192212" y="0"/>
                  <a:pt x="2192212" y="0"/>
                </a:cubicBezTo>
                <a:cubicBezTo>
                  <a:pt x="2260319" y="0"/>
                  <a:pt x="2311400" y="51128"/>
                  <a:pt x="2311400" y="119299"/>
                </a:cubicBezTo>
                <a:cubicBezTo>
                  <a:pt x="2311400" y="2023826"/>
                  <a:pt x="2311400" y="2023826"/>
                  <a:pt x="2311400" y="2023826"/>
                </a:cubicBezTo>
                <a:cubicBezTo>
                  <a:pt x="2311400" y="2087736"/>
                  <a:pt x="2260319" y="2143125"/>
                  <a:pt x="2192212" y="2143125"/>
                </a:cubicBezTo>
                <a:cubicBezTo>
                  <a:pt x="119188" y="2143125"/>
                  <a:pt x="119188" y="2143125"/>
                  <a:pt x="119188" y="2143125"/>
                </a:cubicBezTo>
                <a:cubicBezTo>
                  <a:pt x="51081" y="2143125"/>
                  <a:pt x="0" y="2087736"/>
                  <a:pt x="0" y="2023826"/>
                </a:cubicBezTo>
                <a:cubicBezTo>
                  <a:pt x="0" y="119299"/>
                  <a:pt x="0" y="119299"/>
                  <a:pt x="0" y="119299"/>
                </a:cubicBezTo>
                <a:cubicBezTo>
                  <a:pt x="0" y="51128"/>
                  <a:pt x="51081" y="0"/>
                  <a:pt x="119188" y="0"/>
                </a:cubicBez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  <p:sp>
        <p:nvSpPr>
          <p:cNvPr id="36" name="Picture Placeholder 35"/>
          <p:cNvSpPr>
            <a:spLocks noGrp="1"/>
          </p:cNvSpPr>
          <p:nvPr>
            <p:ph type="pic" sz="quarter" idx="22"/>
          </p:nvPr>
        </p:nvSpPr>
        <p:spPr bwMode="auto">
          <a:xfrm>
            <a:off x="4938559" y="4591366"/>
            <a:ext cx="2311400" cy="2143125"/>
          </a:xfrm>
          <a:custGeom>
            <a:avLst/>
            <a:gdLst>
              <a:gd name="connsiteX0" fmla="*/ 119188 w 2311400"/>
              <a:gd name="connsiteY0" fmla="*/ 0 h 2143125"/>
              <a:gd name="connsiteX1" fmla="*/ 2192212 w 2311400"/>
              <a:gd name="connsiteY1" fmla="*/ 0 h 2143125"/>
              <a:gd name="connsiteX2" fmla="*/ 2311400 w 2311400"/>
              <a:gd name="connsiteY2" fmla="*/ 119299 h 2143125"/>
              <a:gd name="connsiteX3" fmla="*/ 2311400 w 2311400"/>
              <a:gd name="connsiteY3" fmla="*/ 2023826 h 2143125"/>
              <a:gd name="connsiteX4" fmla="*/ 2192212 w 2311400"/>
              <a:gd name="connsiteY4" fmla="*/ 2143125 h 2143125"/>
              <a:gd name="connsiteX5" fmla="*/ 119188 w 2311400"/>
              <a:gd name="connsiteY5" fmla="*/ 2143125 h 2143125"/>
              <a:gd name="connsiteX6" fmla="*/ 0 w 2311400"/>
              <a:gd name="connsiteY6" fmla="*/ 2023826 h 2143125"/>
              <a:gd name="connsiteX7" fmla="*/ 0 w 2311400"/>
              <a:gd name="connsiteY7" fmla="*/ 119299 h 2143125"/>
              <a:gd name="connsiteX8" fmla="*/ 119188 w 2311400"/>
              <a:gd name="connsiteY8" fmla="*/ 0 h 2143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11400" h="2143125">
                <a:moveTo>
                  <a:pt x="119188" y="0"/>
                </a:moveTo>
                <a:cubicBezTo>
                  <a:pt x="2192212" y="0"/>
                  <a:pt x="2192212" y="0"/>
                  <a:pt x="2192212" y="0"/>
                </a:cubicBezTo>
                <a:cubicBezTo>
                  <a:pt x="2260319" y="0"/>
                  <a:pt x="2311400" y="51128"/>
                  <a:pt x="2311400" y="119299"/>
                </a:cubicBezTo>
                <a:cubicBezTo>
                  <a:pt x="2311400" y="2023826"/>
                  <a:pt x="2311400" y="2023826"/>
                  <a:pt x="2311400" y="2023826"/>
                </a:cubicBezTo>
                <a:cubicBezTo>
                  <a:pt x="2311400" y="2087736"/>
                  <a:pt x="2260319" y="2143125"/>
                  <a:pt x="2192212" y="2143125"/>
                </a:cubicBezTo>
                <a:cubicBezTo>
                  <a:pt x="119188" y="2143125"/>
                  <a:pt x="119188" y="2143125"/>
                  <a:pt x="119188" y="2143125"/>
                </a:cubicBezTo>
                <a:cubicBezTo>
                  <a:pt x="51081" y="2143125"/>
                  <a:pt x="0" y="2087736"/>
                  <a:pt x="0" y="2023826"/>
                </a:cubicBezTo>
                <a:cubicBezTo>
                  <a:pt x="0" y="119299"/>
                  <a:pt x="0" y="119299"/>
                  <a:pt x="0" y="119299"/>
                </a:cubicBezTo>
                <a:cubicBezTo>
                  <a:pt x="0" y="51128"/>
                  <a:pt x="51081" y="0"/>
                  <a:pt x="119188" y="0"/>
                </a:cubicBez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  <p:sp>
        <p:nvSpPr>
          <p:cNvPr id="37" name="Picture Placeholder 36"/>
          <p:cNvSpPr>
            <a:spLocks noGrp="1"/>
          </p:cNvSpPr>
          <p:nvPr>
            <p:ph type="pic" sz="quarter" idx="23"/>
          </p:nvPr>
        </p:nvSpPr>
        <p:spPr bwMode="auto">
          <a:xfrm>
            <a:off x="7354816" y="4591365"/>
            <a:ext cx="2311400" cy="2143125"/>
          </a:xfrm>
          <a:custGeom>
            <a:avLst/>
            <a:gdLst>
              <a:gd name="connsiteX0" fmla="*/ 119188 w 2311400"/>
              <a:gd name="connsiteY0" fmla="*/ 0 h 2143125"/>
              <a:gd name="connsiteX1" fmla="*/ 2192212 w 2311400"/>
              <a:gd name="connsiteY1" fmla="*/ 0 h 2143125"/>
              <a:gd name="connsiteX2" fmla="*/ 2311400 w 2311400"/>
              <a:gd name="connsiteY2" fmla="*/ 119299 h 2143125"/>
              <a:gd name="connsiteX3" fmla="*/ 2311400 w 2311400"/>
              <a:gd name="connsiteY3" fmla="*/ 2023826 h 2143125"/>
              <a:gd name="connsiteX4" fmla="*/ 2192212 w 2311400"/>
              <a:gd name="connsiteY4" fmla="*/ 2143125 h 2143125"/>
              <a:gd name="connsiteX5" fmla="*/ 119188 w 2311400"/>
              <a:gd name="connsiteY5" fmla="*/ 2143125 h 2143125"/>
              <a:gd name="connsiteX6" fmla="*/ 0 w 2311400"/>
              <a:gd name="connsiteY6" fmla="*/ 2023826 h 2143125"/>
              <a:gd name="connsiteX7" fmla="*/ 0 w 2311400"/>
              <a:gd name="connsiteY7" fmla="*/ 119299 h 2143125"/>
              <a:gd name="connsiteX8" fmla="*/ 119188 w 2311400"/>
              <a:gd name="connsiteY8" fmla="*/ 0 h 2143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11400" h="2143125">
                <a:moveTo>
                  <a:pt x="119188" y="0"/>
                </a:moveTo>
                <a:cubicBezTo>
                  <a:pt x="2192212" y="0"/>
                  <a:pt x="2192212" y="0"/>
                  <a:pt x="2192212" y="0"/>
                </a:cubicBezTo>
                <a:cubicBezTo>
                  <a:pt x="2260319" y="0"/>
                  <a:pt x="2311400" y="51128"/>
                  <a:pt x="2311400" y="119299"/>
                </a:cubicBezTo>
                <a:cubicBezTo>
                  <a:pt x="2311400" y="2023826"/>
                  <a:pt x="2311400" y="2023826"/>
                  <a:pt x="2311400" y="2023826"/>
                </a:cubicBezTo>
                <a:cubicBezTo>
                  <a:pt x="2311400" y="2087736"/>
                  <a:pt x="2260319" y="2143125"/>
                  <a:pt x="2192212" y="2143125"/>
                </a:cubicBezTo>
                <a:cubicBezTo>
                  <a:pt x="119188" y="2143125"/>
                  <a:pt x="119188" y="2143125"/>
                  <a:pt x="119188" y="2143125"/>
                </a:cubicBezTo>
                <a:cubicBezTo>
                  <a:pt x="51081" y="2143125"/>
                  <a:pt x="0" y="2087736"/>
                  <a:pt x="0" y="2023826"/>
                </a:cubicBezTo>
                <a:cubicBezTo>
                  <a:pt x="0" y="119299"/>
                  <a:pt x="0" y="119299"/>
                  <a:pt x="0" y="119299"/>
                </a:cubicBezTo>
                <a:cubicBezTo>
                  <a:pt x="0" y="51128"/>
                  <a:pt x="51081" y="0"/>
                  <a:pt x="119188" y="0"/>
                </a:cubicBez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  <p:sp>
        <p:nvSpPr>
          <p:cNvPr id="38" name="Picture Placeholder 37"/>
          <p:cNvSpPr>
            <a:spLocks noGrp="1"/>
          </p:cNvSpPr>
          <p:nvPr>
            <p:ph type="pic" sz="quarter" idx="24"/>
          </p:nvPr>
        </p:nvSpPr>
        <p:spPr bwMode="auto">
          <a:xfrm>
            <a:off x="9771073" y="4591364"/>
            <a:ext cx="2311400" cy="2143125"/>
          </a:xfrm>
          <a:custGeom>
            <a:avLst/>
            <a:gdLst>
              <a:gd name="connsiteX0" fmla="*/ 119188 w 2311400"/>
              <a:gd name="connsiteY0" fmla="*/ 0 h 2143125"/>
              <a:gd name="connsiteX1" fmla="*/ 2192212 w 2311400"/>
              <a:gd name="connsiteY1" fmla="*/ 0 h 2143125"/>
              <a:gd name="connsiteX2" fmla="*/ 2311400 w 2311400"/>
              <a:gd name="connsiteY2" fmla="*/ 119299 h 2143125"/>
              <a:gd name="connsiteX3" fmla="*/ 2311400 w 2311400"/>
              <a:gd name="connsiteY3" fmla="*/ 2023826 h 2143125"/>
              <a:gd name="connsiteX4" fmla="*/ 2192212 w 2311400"/>
              <a:gd name="connsiteY4" fmla="*/ 2143125 h 2143125"/>
              <a:gd name="connsiteX5" fmla="*/ 119188 w 2311400"/>
              <a:gd name="connsiteY5" fmla="*/ 2143125 h 2143125"/>
              <a:gd name="connsiteX6" fmla="*/ 0 w 2311400"/>
              <a:gd name="connsiteY6" fmla="*/ 2023826 h 2143125"/>
              <a:gd name="connsiteX7" fmla="*/ 0 w 2311400"/>
              <a:gd name="connsiteY7" fmla="*/ 119299 h 2143125"/>
              <a:gd name="connsiteX8" fmla="*/ 119188 w 2311400"/>
              <a:gd name="connsiteY8" fmla="*/ 0 h 2143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11400" h="2143125">
                <a:moveTo>
                  <a:pt x="119188" y="0"/>
                </a:moveTo>
                <a:cubicBezTo>
                  <a:pt x="2192212" y="0"/>
                  <a:pt x="2192212" y="0"/>
                  <a:pt x="2192212" y="0"/>
                </a:cubicBezTo>
                <a:cubicBezTo>
                  <a:pt x="2260319" y="0"/>
                  <a:pt x="2311400" y="51128"/>
                  <a:pt x="2311400" y="119299"/>
                </a:cubicBezTo>
                <a:cubicBezTo>
                  <a:pt x="2311400" y="2023826"/>
                  <a:pt x="2311400" y="2023826"/>
                  <a:pt x="2311400" y="2023826"/>
                </a:cubicBezTo>
                <a:cubicBezTo>
                  <a:pt x="2311400" y="2087736"/>
                  <a:pt x="2260319" y="2143125"/>
                  <a:pt x="2192212" y="2143125"/>
                </a:cubicBezTo>
                <a:cubicBezTo>
                  <a:pt x="119188" y="2143125"/>
                  <a:pt x="119188" y="2143125"/>
                  <a:pt x="119188" y="2143125"/>
                </a:cubicBezTo>
                <a:cubicBezTo>
                  <a:pt x="51081" y="2143125"/>
                  <a:pt x="0" y="2087736"/>
                  <a:pt x="0" y="2023826"/>
                </a:cubicBezTo>
                <a:cubicBezTo>
                  <a:pt x="0" y="119299"/>
                  <a:pt x="0" y="119299"/>
                  <a:pt x="0" y="119299"/>
                </a:cubicBezTo>
                <a:cubicBezTo>
                  <a:pt x="0" y="51128"/>
                  <a:pt x="51081" y="0"/>
                  <a:pt x="119188" y="0"/>
                </a:cubicBez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0"/>
          </p:nvPr>
        </p:nvSpPr>
        <p:spPr>
          <a:xfrm>
            <a:off x="0" y="2228"/>
            <a:ext cx="1735668" cy="1707445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/>
            <a:endParaRPr lang="en-US" noProof="0"/>
          </a:p>
        </p:txBody>
      </p:sp>
      <p:sp>
        <p:nvSpPr>
          <p:cNvPr id="11" name="Picture Placeholder 8"/>
          <p:cNvSpPr>
            <a:spLocks noGrp="1"/>
          </p:cNvSpPr>
          <p:nvPr>
            <p:ph type="pic" sz="quarter" idx="11"/>
          </p:nvPr>
        </p:nvSpPr>
        <p:spPr>
          <a:xfrm>
            <a:off x="1741383" y="2228"/>
            <a:ext cx="1735668" cy="1707445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/>
            <a:endParaRPr lang="en-US" noProof="0"/>
          </a:p>
        </p:txBody>
      </p:sp>
      <p:sp>
        <p:nvSpPr>
          <p:cNvPr id="12" name="Picture Placeholder 8"/>
          <p:cNvSpPr>
            <a:spLocks noGrp="1"/>
          </p:cNvSpPr>
          <p:nvPr>
            <p:ph type="pic" sz="quarter" idx="12"/>
          </p:nvPr>
        </p:nvSpPr>
        <p:spPr>
          <a:xfrm>
            <a:off x="3481682" y="2228"/>
            <a:ext cx="1735668" cy="1707445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/>
            <a:endParaRPr lang="en-US" noProof="0"/>
          </a:p>
        </p:txBody>
      </p:sp>
      <p:sp>
        <p:nvSpPr>
          <p:cNvPr id="13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5223065" y="2228"/>
            <a:ext cx="1735668" cy="1707445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/>
            <a:endParaRPr lang="en-US" noProof="0"/>
          </a:p>
        </p:txBody>
      </p:sp>
      <p:sp>
        <p:nvSpPr>
          <p:cNvPr id="14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6963364" y="2228"/>
            <a:ext cx="1735668" cy="1707445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/>
            <a:endParaRPr lang="en-US" noProof="0"/>
          </a:p>
        </p:txBody>
      </p:sp>
      <p:sp>
        <p:nvSpPr>
          <p:cNvPr id="15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8704747" y="2228"/>
            <a:ext cx="1735668" cy="1707445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/>
            <a:endParaRPr lang="en-US" noProof="0"/>
          </a:p>
        </p:txBody>
      </p:sp>
      <p:sp>
        <p:nvSpPr>
          <p:cNvPr id="16" name="Picture Placeholder 8"/>
          <p:cNvSpPr>
            <a:spLocks noGrp="1"/>
          </p:cNvSpPr>
          <p:nvPr>
            <p:ph type="pic" sz="quarter" idx="16"/>
          </p:nvPr>
        </p:nvSpPr>
        <p:spPr>
          <a:xfrm>
            <a:off x="10445046" y="0"/>
            <a:ext cx="1735668" cy="1707445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/>
            <a:endParaRPr lang="en-US" noProof="0"/>
          </a:p>
        </p:txBody>
      </p:sp>
      <p:sp>
        <p:nvSpPr>
          <p:cNvPr id="17" name="Picture Placeholder 8"/>
          <p:cNvSpPr>
            <a:spLocks noGrp="1"/>
          </p:cNvSpPr>
          <p:nvPr>
            <p:ph type="pic" sz="quarter" idx="17"/>
          </p:nvPr>
        </p:nvSpPr>
        <p:spPr>
          <a:xfrm>
            <a:off x="5715" y="1720708"/>
            <a:ext cx="1735668" cy="1707445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/>
            <a:endParaRPr lang="en-US" noProof="0"/>
          </a:p>
        </p:txBody>
      </p:sp>
      <p:sp>
        <p:nvSpPr>
          <p:cNvPr id="18" name="Picture Placeholder 8"/>
          <p:cNvSpPr>
            <a:spLocks noGrp="1"/>
          </p:cNvSpPr>
          <p:nvPr>
            <p:ph type="pic" sz="quarter" idx="18"/>
          </p:nvPr>
        </p:nvSpPr>
        <p:spPr>
          <a:xfrm>
            <a:off x="1747098" y="1720708"/>
            <a:ext cx="1735668" cy="1707445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/>
            <a:endParaRPr lang="en-US" noProof="0"/>
          </a:p>
        </p:txBody>
      </p:sp>
      <p:sp>
        <p:nvSpPr>
          <p:cNvPr id="19" name="Picture Placeholder 8"/>
          <p:cNvSpPr>
            <a:spLocks noGrp="1"/>
          </p:cNvSpPr>
          <p:nvPr>
            <p:ph type="pic" sz="quarter" idx="19"/>
          </p:nvPr>
        </p:nvSpPr>
        <p:spPr>
          <a:xfrm>
            <a:off x="3487397" y="1720708"/>
            <a:ext cx="1735668" cy="1707445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/>
            <a:endParaRPr lang="en-US" noProof="0"/>
          </a:p>
        </p:txBody>
      </p:sp>
      <p:sp>
        <p:nvSpPr>
          <p:cNvPr id="20" name="Picture Placeholder 8"/>
          <p:cNvSpPr>
            <a:spLocks noGrp="1"/>
          </p:cNvSpPr>
          <p:nvPr>
            <p:ph type="pic" sz="quarter" idx="20"/>
          </p:nvPr>
        </p:nvSpPr>
        <p:spPr>
          <a:xfrm>
            <a:off x="5228780" y="1720708"/>
            <a:ext cx="1735668" cy="1707445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/>
            <a:endParaRPr lang="en-US" noProof="0"/>
          </a:p>
        </p:txBody>
      </p:sp>
      <p:sp>
        <p:nvSpPr>
          <p:cNvPr id="21" name="Picture Placeholder 8"/>
          <p:cNvSpPr>
            <a:spLocks noGrp="1"/>
          </p:cNvSpPr>
          <p:nvPr>
            <p:ph type="pic" sz="quarter" idx="21"/>
          </p:nvPr>
        </p:nvSpPr>
        <p:spPr>
          <a:xfrm>
            <a:off x="6969079" y="1720708"/>
            <a:ext cx="1735668" cy="1707445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/>
            <a:endParaRPr lang="en-US" noProof="0"/>
          </a:p>
        </p:txBody>
      </p:sp>
      <p:sp>
        <p:nvSpPr>
          <p:cNvPr id="22" name="Picture Placeholder 8"/>
          <p:cNvSpPr>
            <a:spLocks noGrp="1"/>
          </p:cNvSpPr>
          <p:nvPr>
            <p:ph type="pic" sz="quarter" idx="22"/>
          </p:nvPr>
        </p:nvSpPr>
        <p:spPr>
          <a:xfrm>
            <a:off x="8710462" y="1720708"/>
            <a:ext cx="1735668" cy="1707445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/>
            <a:endParaRPr lang="en-US" noProof="0"/>
          </a:p>
        </p:txBody>
      </p:sp>
      <p:sp>
        <p:nvSpPr>
          <p:cNvPr id="23" name="Picture Placeholder 8"/>
          <p:cNvSpPr>
            <a:spLocks noGrp="1"/>
          </p:cNvSpPr>
          <p:nvPr>
            <p:ph type="pic" sz="quarter" idx="23"/>
          </p:nvPr>
        </p:nvSpPr>
        <p:spPr>
          <a:xfrm>
            <a:off x="10450761" y="1718480"/>
            <a:ext cx="1735668" cy="1707445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/>
            <a:endParaRPr lang="en-US" noProof="0"/>
          </a:p>
        </p:txBody>
      </p:sp>
      <p:sp>
        <p:nvSpPr>
          <p:cNvPr id="24" name="Picture Placeholder 8"/>
          <p:cNvSpPr>
            <a:spLocks noGrp="1"/>
          </p:cNvSpPr>
          <p:nvPr>
            <p:ph type="pic" sz="quarter" idx="24"/>
          </p:nvPr>
        </p:nvSpPr>
        <p:spPr>
          <a:xfrm>
            <a:off x="5715" y="3423819"/>
            <a:ext cx="1735668" cy="1707445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/>
            <a:endParaRPr lang="en-US" noProof="0"/>
          </a:p>
        </p:txBody>
      </p:sp>
      <p:sp>
        <p:nvSpPr>
          <p:cNvPr id="25" name="Picture Placeholder 8"/>
          <p:cNvSpPr>
            <a:spLocks noGrp="1"/>
          </p:cNvSpPr>
          <p:nvPr>
            <p:ph type="pic" sz="quarter" idx="25"/>
          </p:nvPr>
        </p:nvSpPr>
        <p:spPr>
          <a:xfrm>
            <a:off x="1747098" y="3423819"/>
            <a:ext cx="1735668" cy="1707445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/>
            <a:endParaRPr lang="en-US" noProof="0"/>
          </a:p>
        </p:txBody>
      </p:sp>
      <p:sp>
        <p:nvSpPr>
          <p:cNvPr id="26" name="Picture Placeholder 8"/>
          <p:cNvSpPr>
            <a:spLocks noGrp="1"/>
          </p:cNvSpPr>
          <p:nvPr>
            <p:ph type="pic" sz="quarter" idx="26"/>
          </p:nvPr>
        </p:nvSpPr>
        <p:spPr>
          <a:xfrm>
            <a:off x="3487397" y="3423819"/>
            <a:ext cx="1735668" cy="1707445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/>
            <a:endParaRPr lang="en-US" noProof="0"/>
          </a:p>
        </p:txBody>
      </p:sp>
      <p:sp>
        <p:nvSpPr>
          <p:cNvPr id="27" name="Picture Placeholder 8"/>
          <p:cNvSpPr>
            <a:spLocks noGrp="1"/>
          </p:cNvSpPr>
          <p:nvPr>
            <p:ph type="pic" sz="quarter" idx="27"/>
          </p:nvPr>
        </p:nvSpPr>
        <p:spPr>
          <a:xfrm>
            <a:off x="5228780" y="3423819"/>
            <a:ext cx="1735668" cy="1707445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/>
            <a:endParaRPr lang="en-US" noProof="0"/>
          </a:p>
        </p:txBody>
      </p:sp>
      <p:sp>
        <p:nvSpPr>
          <p:cNvPr id="28" name="Picture Placeholder 8"/>
          <p:cNvSpPr>
            <a:spLocks noGrp="1"/>
          </p:cNvSpPr>
          <p:nvPr>
            <p:ph type="pic" sz="quarter" idx="28"/>
          </p:nvPr>
        </p:nvSpPr>
        <p:spPr>
          <a:xfrm>
            <a:off x="6969079" y="3423819"/>
            <a:ext cx="1735668" cy="1707445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/>
            <a:endParaRPr lang="en-US" noProof="0"/>
          </a:p>
        </p:txBody>
      </p:sp>
      <p:sp>
        <p:nvSpPr>
          <p:cNvPr id="29" name="Picture Placeholder 8"/>
          <p:cNvSpPr>
            <a:spLocks noGrp="1"/>
          </p:cNvSpPr>
          <p:nvPr>
            <p:ph type="pic" sz="quarter" idx="29"/>
          </p:nvPr>
        </p:nvSpPr>
        <p:spPr>
          <a:xfrm>
            <a:off x="8710462" y="3423819"/>
            <a:ext cx="1735668" cy="1707445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/>
            <a:endParaRPr lang="en-US" noProof="0"/>
          </a:p>
        </p:txBody>
      </p:sp>
      <p:sp>
        <p:nvSpPr>
          <p:cNvPr id="30" name="Picture Placeholder 8"/>
          <p:cNvSpPr>
            <a:spLocks noGrp="1"/>
          </p:cNvSpPr>
          <p:nvPr>
            <p:ph type="pic" sz="quarter" idx="30"/>
          </p:nvPr>
        </p:nvSpPr>
        <p:spPr>
          <a:xfrm>
            <a:off x="10450761" y="3421591"/>
            <a:ext cx="1735668" cy="1707445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/>
            <a:endParaRPr lang="en-US" noProof="0"/>
          </a:p>
        </p:txBody>
      </p:sp>
      <p:sp>
        <p:nvSpPr>
          <p:cNvPr id="31" name="Picture Placeholder 8"/>
          <p:cNvSpPr>
            <a:spLocks noGrp="1"/>
          </p:cNvSpPr>
          <p:nvPr>
            <p:ph type="pic" sz="quarter" idx="31"/>
          </p:nvPr>
        </p:nvSpPr>
        <p:spPr>
          <a:xfrm>
            <a:off x="11430" y="5142299"/>
            <a:ext cx="1735668" cy="1707445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/>
            <a:endParaRPr lang="en-US" noProof="0"/>
          </a:p>
        </p:txBody>
      </p:sp>
      <p:sp>
        <p:nvSpPr>
          <p:cNvPr id="32" name="Picture Placeholder 8"/>
          <p:cNvSpPr>
            <a:spLocks noGrp="1"/>
          </p:cNvSpPr>
          <p:nvPr>
            <p:ph type="pic" sz="quarter" idx="32"/>
          </p:nvPr>
        </p:nvSpPr>
        <p:spPr>
          <a:xfrm>
            <a:off x="1752813" y="5142299"/>
            <a:ext cx="1735668" cy="1707445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/>
            <a:endParaRPr lang="en-US" noProof="0"/>
          </a:p>
        </p:txBody>
      </p:sp>
      <p:sp>
        <p:nvSpPr>
          <p:cNvPr id="33" name="Picture Placeholder 8"/>
          <p:cNvSpPr>
            <a:spLocks noGrp="1"/>
          </p:cNvSpPr>
          <p:nvPr>
            <p:ph type="pic" sz="quarter" idx="33"/>
          </p:nvPr>
        </p:nvSpPr>
        <p:spPr>
          <a:xfrm>
            <a:off x="3493112" y="5142299"/>
            <a:ext cx="1735668" cy="1707445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/>
            <a:endParaRPr lang="en-US" noProof="0"/>
          </a:p>
        </p:txBody>
      </p:sp>
      <p:sp>
        <p:nvSpPr>
          <p:cNvPr id="34" name="Picture Placeholder 8"/>
          <p:cNvSpPr>
            <a:spLocks noGrp="1"/>
          </p:cNvSpPr>
          <p:nvPr>
            <p:ph type="pic" sz="quarter" idx="34"/>
          </p:nvPr>
        </p:nvSpPr>
        <p:spPr>
          <a:xfrm>
            <a:off x="5234495" y="5142299"/>
            <a:ext cx="1735668" cy="1707445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/>
            <a:endParaRPr lang="en-US" noProof="0"/>
          </a:p>
        </p:txBody>
      </p:sp>
      <p:sp>
        <p:nvSpPr>
          <p:cNvPr id="35" name="Picture Placeholder 8"/>
          <p:cNvSpPr>
            <a:spLocks noGrp="1"/>
          </p:cNvSpPr>
          <p:nvPr>
            <p:ph type="pic" sz="quarter" idx="35"/>
          </p:nvPr>
        </p:nvSpPr>
        <p:spPr>
          <a:xfrm>
            <a:off x="6974794" y="5142299"/>
            <a:ext cx="1735668" cy="1707445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/>
            <a:endParaRPr lang="en-US" noProof="0"/>
          </a:p>
        </p:txBody>
      </p:sp>
      <p:sp>
        <p:nvSpPr>
          <p:cNvPr id="36" name="Picture Placeholder 8"/>
          <p:cNvSpPr>
            <a:spLocks noGrp="1"/>
          </p:cNvSpPr>
          <p:nvPr>
            <p:ph type="pic" sz="quarter" idx="36"/>
          </p:nvPr>
        </p:nvSpPr>
        <p:spPr>
          <a:xfrm>
            <a:off x="8716177" y="5142299"/>
            <a:ext cx="1735668" cy="1707445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/>
            <a:endParaRPr lang="en-US" noProof="0"/>
          </a:p>
        </p:txBody>
      </p:sp>
      <p:sp>
        <p:nvSpPr>
          <p:cNvPr id="37" name="Picture Placeholder 8"/>
          <p:cNvSpPr>
            <a:spLocks noGrp="1"/>
          </p:cNvSpPr>
          <p:nvPr>
            <p:ph type="pic" sz="quarter" idx="37"/>
          </p:nvPr>
        </p:nvSpPr>
        <p:spPr>
          <a:xfrm>
            <a:off x="10456476" y="5140071"/>
            <a:ext cx="1735668" cy="1707445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/>
            <a:endParaRPr lang="en-US" noProof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>
            <a:extLst>
              <a:ext uri="{FF2B5EF4-FFF2-40B4-BE49-F238E27FC236}"/>
            </a:extLst>
          </p:cNvPr>
          <p:cNvSpPr txBox="1">
            <a:spLocks/>
          </p:cNvSpPr>
          <p:nvPr userDrawn="1"/>
        </p:nvSpPr>
        <p:spPr>
          <a:xfrm>
            <a:off x="1009650" y="536575"/>
            <a:ext cx="10110788" cy="722313"/>
          </a:xfrm>
          <a:prstGeom prst="rect">
            <a:avLst/>
          </a:prstGeom>
        </p:spPr>
        <p:txBody>
          <a:bodyPr/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rgbClr val="1A4DA0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2" name="Заголовок 1">
            <a:extLst>
              <a:ext uri="{FF2B5EF4-FFF2-40B4-BE49-F238E27FC236}"/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/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1137900" y="536575"/>
            <a:ext cx="722313" cy="722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" name="Прямая соединительная линия 4">
            <a:extLst>
              <a:ext uri="{FF2B5EF4-FFF2-40B4-BE49-F238E27FC236}"/>
            </a:extLst>
          </p:cNvPr>
          <p:cNvCxnSpPr>
            <a:cxnSpLocks/>
          </p:cNvCxnSpPr>
          <p:nvPr userDrawn="1"/>
        </p:nvCxnSpPr>
        <p:spPr>
          <a:xfrm>
            <a:off x="1815894" y="1243013"/>
            <a:ext cx="8942251" cy="0"/>
          </a:xfrm>
          <a:prstGeom prst="line">
            <a:avLst/>
          </a:prstGeom>
          <a:ln w="38100">
            <a:gradFill flip="none" rotWithShape="1">
              <a:gsLst>
                <a:gs pos="9000">
                  <a:schemeClr val="accent1">
                    <a:lumMod val="5000"/>
                    <a:lumOff val="95000"/>
                  </a:schemeClr>
                </a:gs>
                <a:gs pos="85000">
                  <a:srgbClr val="1A4DA0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Объект 2">
            <a:extLst>
              <a:ext uri="{FF2B5EF4-FFF2-40B4-BE49-F238E27FC236}"/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9" name="Заголовок 1">
            <a:extLst>
              <a:ext uri="{FF2B5EF4-FFF2-40B4-BE49-F238E27FC236}"/>
            </a:extLst>
          </p:cNvPr>
          <p:cNvSpPr>
            <a:spLocks noGrp="1"/>
          </p:cNvSpPr>
          <p:nvPr>
            <p:ph type="title"/>
          </p:nvPr>
        </p:nvSpPr>
        <p:spPr>
          <a:xfrm>
            <a:off x="763964" y="536155"/>
            <a:ext cx="10110840" cy="723301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endParaRPr lang="ru-RU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1137900" y="536575"/>
            <a:ext cx="722313" cy="722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" name="Прямая соединительная линия 4">
            <a:extLst>
              <a:ext uri="{FF2B5EF4-FFF2-40B4-BE49-F238E27FC236}"/>
            </a:extLst>
          </p:cNvPr>
          <p:cNvCxnSpPr>
            <a:cxnSpLocks/>
          </p:cNvCxnSpPr>
          <p:nvPr userDrawn="1"/>
        </p:nvCxnSpPr>
        <p:spPr>
          <a:xfrm>
            <a:off x="1815894" y="1243013"/>
            <a:ext cx="8942251" cy="0"/>
          </a:xfrm>
          <a:prstGeom prst="line">
            <a:avLst/>
          </a:prstGeom>
          <a:ln w="38100">
            <a:gradFill flip="none" rotWithShape="1">
              <a:gsLst>
                <a:gs pos="9000">
                  <a:schemeClr val="accent1">
                    <a:lumMod val="5000"/>
                    <a:lumOff val="95000"/>
                  </a:schemeClr>
                </a:gs>
                <a:gs pos="85000">
                  <a:srgbClr val="1A4DA0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Объект 2">
            <a:extLst>
              <a:ext uri="{FF2B5EF4-FFF2-40B4-BE49-F238E27FC236}"/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9" name="Заголовок 1">
            <a:extLst>
              <a:ext uri="{FF2B5EF4-FFF2-40B4-BE49-F238E27FC236}"/>
            </a:extLst>
          </p:cNvPr>
          <p:cNvSpPr>
            <a:spLocks noGrp="1"/>
          </p:cNvSpPr>
          <p:nvPr>
            <p:ph type="title"/>
          </p:nvPr>
        </p:nvSpPr>
        <p:spPr>
          <a:xfrm>
            <a:off x="763964" y="536155"/>
            <a:ext cx="10110840" cy="723301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endParaRPr lang="ru-RU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/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/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3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1137900" y="536575"/>
            <a:ext cx="722313" cy="722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7" name="Прямая соединительная линия 6">
            <a:extLst>
              <a:ext uri="{FF2B5EF4-FFF2-40B4-BE49-F238E27FC236}"/>
            </a:extLst>
          </p:cNvPr>
          <p:cNvCxnSpPr>
            <a:cxnSpLocks/>
          </p:cNvCxnSpPr>
          <p:nvPr userDrawn="1"/>
        </p:nvCxnSpPr>
        <p:spPr>
          <a:xfrm>
            <a:off x="1693231" y="1243013"/>
            <a:ext cx="8942251" cy="0"/>
          </a:xfrm>
          <a:prstGeom prst="line">
            <a:avLst/>
          </a:prstGeom>
          <a:ln w="38100">
            <a:gradFill flip="none" rotWithShape="1">
              <a:gsLst>
                <a:gs pos="9000">
                  <a:schemeClr val="accent1">
                    <a:lumMod val="5000"/>
                    <a:lumOff val="95000"/>
                  </a:schemeClr>
                </a:gs>
                <a:gs pos="85000">
                  <a:srgbClr val="1A4DA0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Объект 2">
            <a:extLst>
              <a:ext uri="{FF2B5EF4-FFF2-40B4-BE49-F238E27FC236}"/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/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Заголовок 1">
            <a:extLst>
              <a:ext uri="{FF2B5EF4-FFF2-40B4-BE49-F238E27FC236}"/>
            </a:extLst>
          </p:cNvPr>
          <p:cNvSpPr>
            <a:spLocks noGrp="1"/>
          </p:cNvSpPr>
          <p:nvPr>
            <p:ph type="title"/>
          </p:nvPr>
        </p:nvSpPr>
        <p:spPr>
          <a:xfrm>
            <a:off x="641301" y="536155"/>
            <a:ext cx="10110840" cy="723301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endParaRPr lang="ru-RU" dirty="0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3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1137900" y="536575"/>
            <a:ext cx="722313" cy="722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9" name="Прямая соединительная линия 8">
            <a:extLst>
              <a:ext uri="{FF2B5EF4-FFF2-40B4-BE49-F238E27FC236}"/>
            </a:extLst>
          </p:cNvPr>
          <p:cNvCxnSpPr>
            <a:cxnSpLocks/>
          </p:cNvCxnSpPr>
          <p:nvPr userDrawn="1"/>
        </p:nvCxnSpPr>
        <p:spPr>
          <a:xfrm>
            <a:off x="1815892" y="1243013"/>
            <a:ext cx="8942251" cy="0"/>
          </a:xfrm>
          <a:prstGeom prst="line">
            <a:avLst/>
          </a:prstGeom>
          <a:ln w="38100">
            <a:gradFill flip="none" rotWithShape="1">
              <a:gsLst>
                <a:gs pos="9000">
                  <a:schemeClr val="accent1">
                    <a:lumMod val="5000"/>
                    <a:lumOff val="95000"/>
                  </a:schemeClr>
                </a:gs>
                <a:gs pos="85000">
                  <a:srgbClr val="1A4DA0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Текст 2">
            <a:extLst>
              <a:ext uri="{FF2B5EF4-FFF2-40B4-BE49-F238E27FC236}"/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11712" y="1594900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/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57041" y="2418812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/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89453" y="1594900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/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89453" y="2418812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8" name="Заголовок 1">
            <a:extLst>
              <a:ext uri="{FF2B5EF4-FFF2-40B4-BE49-F238E27FC236}"/>
            </a:extLst>
          </p:cNvPr>
          <p:cNvSpPr>
            <a:spLocks noGrp="1"/>
          </p:cNvSpPr>
          <p:nvPr>
            <p:ph type="title"/>
          </p:nvPr>
        </p:nvSpPr>
        <p:spPr>
          <a:xfrm>
            <a:off x="763962" y="536155"/>
            <a:ext cx="10110840" cy="723301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endParaRPr lang="ru-RU" dirty="0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3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1137900" y="536575"/>
            <a:ext cx="722313" cy="722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4" name="Прямая соединительная линия 3">
            <a:extLst>
              <a:ext uri="{FF2B5EF4-FFF2-40B4-BE49-F238E27FC236}"/>
            </a:extLst>
          </p:cNvPr>
          <p:cNvCxnSpPr>
            <a:cxnSpLocks/>
          </p:cNvCxnSpPr>
          <p:nvPr userDrawn="1"/>
        </p:nvCxnSpPr>
        <p:spPr>
          <a:xfrm>
            <a:off x="1827048" y="1243013"/>
            <a:ext cx="8942251" cy="0"/>
          </a:xfrm>
          <a:prstGeom prst="line">
            <a:avLst/>
          </a:prstGeom>
          <a:ln w="38100">
            <a:gradFill flip="none" rotWithShape="1">
              <a:gsLst>
                <a:gs pos="9000">
                  <a:schemeClr val="accent1">
                    <a:lumMod val="5000"/>
                    <a:lumOff val="95000"/>
                  </a:schemeClr>
                </a:gs>
                <a:gs pos="85000">
                  <a:srgbClr val="1A4DA0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>
            <a:extLst>
              <a:ext uri="{FF2B5EF4-FFF2-40B4-BE49-F238E27FC236}"/>
            </a:extLst>
          </p:cNvPr>
          <p:cNvSpPr>
            <a:spLocks noGrp="1"/>
          </p:cNvSpPr>
          <p:nvPr>
            <p:ph type="title"/>
          </p:nvPr>
        </p:nvSpPr>
        <p:spPr>
          <a:xfrm>
            <a:off x="775118" y="536155"/>
            <a:ext cx="10110840" cy="723301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endParaRPr lang="ru-RU" dirty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/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112293" y="1079286"/>
            <a:ext cx="3876566" cy="2878565"/>
          </a:xfrm>
          <a:solidFill>
            <a:schemeClr val="bg1">
              <a:lumMod val="65000"/>
            </a:schemeClr>
          </a:solidFill>
          <a:scene3d>
            <a:camera prst="perspectiveRight" fov="1680000">
              <a:rot lat="2040000" lon="19260000" rev="60000"/>
            </a:camera>
            <a:lightRig rig="threePt" dir="t"/>
          </a:scene3d>
        </p:spPr>
        <p:txBody>
          <a:bodyPr rtlCol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/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7496174" y="869950"/>
            <a:ext cx="2282825" cy="4905375"/>
          </a:xfrm>
          <a:custGeom>
            <a:avLst/>
            <a:gdLst>
              <a:gd name="connsiteX0" fmla="*/ 228202 w 2282024"/>
              <a:gd name="connsiteY0" fmla="*/ 0 h 4913906"/>
              <a:gd name="connsiteX1" fmla="*/ 2053822 w 2282024"/>
              <a:gd name="connsiteY1" fmla="*/ 0 h 4913906"/>
              <a:gd name="connsiteX2" fmla="*/ 2282024 w 2282024"/>
              <a:gd name="connsiteY2" fmla="*/ 228202 h 4913906"/>
              <a:gd name="connsiteX3" fmla="*/ 2282024 w 2282024"/>
              <a:gd name="connsiteY3" fmla="*/ 4685704 h 4913906"/>
              <a:gd name="connsiteX4" fmla="*/ 2053822 w 2282024"/>
              <a:gd name="connsiteY4" fmla="*/ 4913906 h 4913906"/>
              <a:gd name="connsiteX5" fmla="*/ 228202 w 2282024"/>
              <a:gd name="connsiteY5" fmla="*/ 4913906 h 4913906"/>
              <a:gd name="connsiteX6" fmla="*/ 0 w 2282024"/>
              <a:gd name="connsiteY6" fmla="*/ 4685704 h 4913906"/>
              <a:gd name="connsiteX7" fmla="*/ 0 w 2282024"/>
              <a:gd name="connsiteY7" fmla="*/ 228202 h 4913906"/>
              <a:gd name="connsiteX8" fmla="*/ 228202 w 2282024"/>
              <a:gd name="connsiteY8" fmla="*/ 0 h 49139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282024" h="4913906">
                <a:moveTo>
                  <a:pt x="228202" y="0"/>
                </a:moveTo>
                <a:lnTo>
                  <a:pt x="2053822" y="0"/>
                </a:lnTo>
                <a:cubicBezTo>
                  <a:pt x="2179854" y="0"/>
                  <a:pt x="2282024" y="102170"/>
                  <a:pt x="2282024" y="228202"/>
                </a:cubicBezTo>
                <a:lnTo>
                  <a:pt x="2282024" y="4685704"/>
                </a:lnTo>
                <a:cubicBezTo>
                  <a:pt x="2282024" y="4811736"/>
                  <a:pt x="2179854" y="4913906"/>
                  <a:pt x="2053822" y="4913906"/>
                </a:cubicBezTo>
                <a:lnTo>
                  <a:pt x="228202" y="4913906"/>
                </a:lnTo>
                <a:cubicBezTo>
                  <a:pt x="102170" y="4913906"/>
                  <a:pt x="0" y="4811736"/>
                  <a:pt x="0" y="4685704"/>
                </a:cubicBezTo>
                <a:lnTo>
                  <a:pt x="0" y="228202"/>
                </a:lnTo>
                <a:cubicBezTo>
                  <a:pt x="0" y="102170"/>
                  <a:pt x="102170" y="0"/>
                  <a:pt x="228202" y="0"/>
                </a:cubicBezTo>
                <a:close/>
              </a:path>
            </a:pathLst>
          </a:custGeom>
          <a:solidFill>
            <a:schemeClr val="bg1">
              <a:lumMod val="65000"/>
            </a:schemeClr>
          </a:solidFill>
        </p:spPr>
        <p:txBody>
          <a:bodyPr rtlCol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/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2737021" y="296563"/>
            <a:ext cx="2910015" cy="4985950"/>
          </a:xfrm>
          <a:custGeom>
            <a:avLst/>
            <a:gdLst>
              <a:gd name="connsiteX0" fmla="*/ 80560 w 2834640"/>
              <a:gd name="connsiteY0" fmla="*/ 0 h 4872446"/>
              <a:gd name="connsiteX1" fmla="*/ 2754080 w 2834640"/>
              <a:gd name="connsiteY1" fmla="*/ 0 h 4872446"/>
              <a:gd name="connsiteX2" fmla="*/ 2834640 w 2834640"/>
              <a:gd name="connsiteY2" fmla="*/ 80560 h 4872446"/>
              <a:gd name="connsiteX3" fmla="*/ 2834640 w 2834640"/>
              <a:gd name="connsiteY3" fmla="*/ 4791886 h 4872446"/>
              <a:gd name="connsiteX4" fmla="*/ 2754080 w 2834640"/>
              <a:gd name="connsiteY4" fmla="*/ 4872446 h 4872446"/>
              <a:gd name="connsiteX5" fmla="*/ 80560 w 2834640"/>
              <a:gd name="connsiteY5" fmla="*/ 4872446 h 4872446"/>
              <a:gd name="connsiteX6" fmla="*/ 0 w 2834640"/>
              <a:gd name="connsiteY6" fmla="*/ 4791886 h 4872446"/>
              <a:gd name="connsiteX7" fmla="*/ 0 w 2834640"/>
              <a:gd name="connsiteY7" fmla="*/ 80560 h 4872446"/>
              <a:gd name="connsiteX8" fmla="*/ 80560 w 2834640"/>
              <a:gd name="connsiteY8" fmla="*/ 0 h 48724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834640" h="4872446">
                <a:moveTo>
                  <a:pt x="80560" y="0"/>
                </a:moveTo>
                <a:lnTo>
                  <a:pt x="2754080" y="0"/>
                </a:lnTo>
                <a:cubicBezTo>
                  <a:pt x="2798572" y="0"/>
                  <a:pt x="2834640" y="36068"/>
                  <a:pt x="2834640" y="80560"/>
                </a:cubicBezTo>
                <a:lnTo>
                  <a:pt x="2834640" y="4791886"/>
                </a:lnTo>
                <a:cubicBezTo>
                  <a:pt x="2834640" y="4836378"/>
                  <a:pt x="2798572" y="4872446"/>
                  <a:pt x="2754080" y="4872446"/>
                </a:cubicBezTo>
                <a:lnTo>
                  <a:pt x="80560" y="4872446"/>
                </a:lnTo>
                <a:cubicBezTo>
                  <a:pt x="36068" y="4872446"/>
                  <a:pt x="0" y="4836378"/>
                  <a:pt x="0" y="4791886"/>
                </a:cubicBezTo>
                <a:lnTo>
                  <a:pt x="0" y="80560"/>
                </a:lnTo>
                <a:cubicBezTo>
                  <a:pt x="0" y="36068"/>
                  <a:pt x="36068" y="0"/>
                  <a:pt x="80560" y="0"/>
                </a:cubicBezTo>
                <a:close/>
              </a:path>
            </a:pathLst>
          </a:custGeom>
          <a:solidFill>
            <a:schemeClr val="bg1">
              <a:lumMod val="65000"/>
            </a:schemeClr>
          </a:solidFill>
          <a:scene3d>
            <a:camera prst="perspectiveRight" fov="2100000">
              <a:rot lat="21120000" lon="18600000" rev="2220000"/>
            </a:camera>
            <a:lightRig rig="threePt" dir="t"/>
          </a:scene3d>
        </p:spPr>
        <p:txBody>
          <a:bodyPr rtlCol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icture Placeholder 17">
            <a:extLst>
              <a:ext uri="{FF2B5EF4-FFF2-40B4-BE49-F238E27FC236}"/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403488" y="1027355"/>
            <a:ext cx="2751580" cy="2737821"/>
          </a:xfrm>
          <a:custGeom>
            <a:avLst/>
            <a:gdLst>
              <a:gd name="connsiteX0" fmla="*/ 340383 w 2689412"/>
              <a:gd name="connsiteY0" fmla="*/ 0 h 2675964"/>
              <a:gd name="connsiteX1" fmla="*/ 2349029 w 2689412"/>
              <a:gd name="connsiteY1" fmla="*/ 0 h 2675964"/>
              <a:gd name="connsiteX2" fmla="*/ 2689412 w 2689412"/>
              <a:gd name="connsiteY2" fmla="*/ 340383 h 2675964"/>
              <a:gd name="connsiteX3" fmla="*/ 2689412 w 2689412"/>
              <a:gd name="connsiteY3" fmla="*/ 2335581 h 2675964"/>
              <a:gd name="connsiteX4" fmla="*/ 2349029 w 2689412"/>
              <a:gd name="connsiteY4" fmla="*/ 2675964 h 2675964"/>
              <a:gd name="connsiteX5" fmla="*/ 340383 w 2689412"/>
              <a:gd name="connsiteY5" fmla="*/ 2675964 h 2675964"/>
              <a:gd name="connsiteX6" fmla="*/ 0 w 2689412"/>
              <a:gd name="connsiteY6" fmla="*/ 2335581 h 2675964"/>
              <a:gd name="connsiteX7" fmla="*/ 0 w 2689412"/>
              <a:gd name="connsiteY7" fmla="*/ 340383 h 2675964"/>
              <a:gd name="connsiteX8" fmla="*/ 340383 w 2689412"/>
              <a:gd name="connsiteY8" fmla="*/ 0 h 26759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689412" h="2675964">
                <a:moveTo>
                  <a:pt x="340383" y="0"/>
                </a:moveTo>
                <a:lnTo>
                  <a:pt x="2349029" y="0"/>
                </a:lnTo>
                <a:cubicBezTo>
                  <a:pt x="2537017" y="0"/>
                  <a:pt x="2689412" y="152395"/>
                  <a:pt x="2689412" y="340383"/>
                </a:cubicBezTo>
                <a:lnTo>
                  <a:pt x="2689412" y="2335581"/>
                </a:lnTo>
                <a:cubicBezTo>
                  <a:pt x="2689412" y="2523569"/>
                  <a:pt x="2537017" y="2675964"/>
                  <a:pt x="2349029" y="2675964"/>
                </a:cubicBezTo>
                <a:lnTo>
                  <a:pt x="340383" y="2675964"/>
                </a:lnTo>
                <a:cubicBezTo>
                  <a:pt x="152395" y="2675964"/>
                  <a:pt x="0" y="2523569"/>
                  <a:pt x="0" y="2335581"/>
                </a:cubicBezTo>
                <a:lnTo>
                  <a:pt x="0" y="340383"/>
                </a:lnTo>
                <a:cubicBezTo>
                  <a:pt x="0" y="152395"/>
                  <a:pt x="152395" y="0"/>
                  <a:pt x="340383" y="0"/>
                </a:cubicBezTo>
                <a:close/>
              </a:path>
            </a:pathLst>
          </a:custGeom>
          <a:solidFill>
            <a:schemeClr val="bg1">
              <a:lumMod val="65000"/>
            </a:schemeClr>
          </a:solidFill>
          <a:scene3d>
            <a:camera prst="orthographicFront">
              <a:rot lat="20880000" lon="2400000" rev="21060000"/>
            </a:camera>
            <a:lightRig rig="threePt" dir="t"/>
          </a:scene3d>
        </p:spPr>
        <p:txBody>
          <a:bodyPr rtlCol="0">
            <a:noAutofit/>
          </a:bodyPr>
          <a:lstStyle/>
          <a:p>
            <a:pPr lvl="0"/>
            <a:endParaRPr lang="en-US" noProof="0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/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/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Рисунок 3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1137900" y="536575"/>
            <a:ext cx="722313" cy="722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3" name="Прямая соединительная линия 12">
            <a:extLst>
              <a:ext uri="{FF2B5EF4-FFF2-40B4-BE49-F238E27FC236}"/>
            </a:extLst>
          </p:cNvPr>
          <p:cNvCxnSpPr>
            <a:cxnSpLocks/>
          </p:cNvCxnSpPr>
          <p:nvPr userDrawn="1"/>
        </p:nvCxnSpPr>
        <p:spPr>
          <a:xfrm>
            <a:off x="1827045" y="1243013"/>
            <a:ext cx="8942251" cy="0"/>
          </a:xfrm>
          <a:prstGeom prst="line">
            <a:avLst/>
          </a:prstGeom>
          <a:ln w="38100">
            <a:gradFill flip="none" rotWithShape="1">
              <a:gsLst>
                <a:gs pos="9000">
                  <a:schemeClr val="accent1">
                    <a:lumMod val="5000"/>
                    <a:lumOff val="95000"/>
                  </a:schemeClr>
                </a:gs>
                <a:gs pos="85000">
                  <a:srgbClr val="1A4DA0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Picture Placeholder 36">
            <a:extLst>
              <a:ext uri="{FF2B5EF4-FFF2-40B4-BE49-F238E27FC236}"/>
            </a:extLst>
          </p:cNvPr>
          <p:cNvSpPr>
            <a:spLocks noGrp="1"/>
          </p:cNvSpPr>
          <p:nvPr>
            <p:ph type="pic" sz="quarter" idx="40"/>
          </p:nvPr>
        </p:nvSpPr>
        <p:spPr>
          <a:xfrm>
            <a:off x="1100787" y="1914525"/>
            <a:ext cx="952376" cy="952500"/>
          </a:xfrm>
          <a:custGeom>
            <a:avLst/>
            <a:gdLst>
              <a:gd name="connsiteX0" fmla="*/ 0 w 1905000"/>
              <a:gd name="connsiteY0" fmla="*/ 0 h 1905000"/>
              <a:gd name="connsiteX1" fmla="*/ 1905000 w 1905000"/>
              <a:gd name="connsiteY1" fmla="*/ 0 h 1905000"/>
              <a:gd name="connsiteX2" fmla="*/ 1905000 w 1905000"/>
              <a:gd name="connsiteY2" fmla="*/ 1905000 h 1905000"/>
              <a:gd name="connsiteX3" fmla="*/ 0 w 1905000"/>
              <a:gd name="connsiteY3" fmla="*/ 1905000 h 1905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05000" h="1905000">
                <a:moveTo>
                  <a:pt x="0" y="0"/>
                </a:moveTo>
                <a:lnTo>
                  <a:pt x="1905000" y="0"/>
                </a:lnTo>
                <a:lnTo>
                  <a:pt x="1905000" y="1905000"/>
                </a:lnTo>
                <a:lnTo>
                  <a:pt x="0" y="1905000"/>
                </a:lnTo>
                <a:close/>
              </a:path>
            </a:pathLst>
          </a:custGeom>
          <a:pattFill prst="pct60">
            <a:fgClr>
              <a:srgbClr val="FFFFFF"/>
            </a:fgClr>
            <a:bgClr>
              <a:srgbClr val="C1C9D5"/>
            </a:bgClr>
          </a:pattFill>
          <a:effectLst>
            <a:outerShdw dist="88900" dir="10800000" sx="99000" sy="99000" algn="r" rotWithShape="0">
              <a:schemeClr val="accent1"/>
            </a:outerShdw>
          </a:effectLst>
          <a:scene3d>
            <a:camera prst="isometricOffAxis1Top">
              <a:rot lat="0" lon="0" rev="0"/>
            </a:camera>
            <a:lightRig rig="threePt" dir="t"/>
          </a:scene3d>
        </p:spPr>
        <p:txBody>
          <a:bodyPr rtlCol="0">
            <a:noAutofit/>
          </a:bodyPr>
          <a:lstStyle>
            <a:lvl1pPr marL="0" indent="0" algn="ctr">
              <a:buNone/>
              <a:defRPr sz="1000"/>
            </a:lvl1pPr>
          </a:lstStyle>
          <a:p>
            <a:pPr lvl="0"/>
            <a:endParaRPr lang="en-US" noProof="0"/>
          </a:p>
        </p:txBody>
      </p:sp>
      <p:sp>
        <p:nvSpPr>
          <p:cNvPr id="38" name="Picture Placeholder 37">
            <a:extLst>
              <a:ext uri="{FF2B5EF4-FFF2-40B4-BE49-F238E27FC236}"/>
            </a:extLst>
          </p:cNvPr>
          <p:cNvSpPr>
            <a:spLocks noGrp="1"/>
          </p:cNvSpPr>
          <p:nvPr>
            <p:ph type="pic" sz="quarter" idx="41"/>
          </p:nvPr>
        </p:nvSpPr>
        <p:spPr>
          <a:xfrm>
            <a:off x="4429341" y="1914525"/>
            <a:ext cx="952376" cy="952500"/>
          </a:xfrm>
          <a:custGeom>
            <a:avLst/>
            <a:gdLst>
              <a:gd name="connsiteX0" fmla="*/ 0 w 1905000"/>
              <a:gd name="connsiteY0" fmla="*/ 0 h 1905000"/>
              <a:gd name="connsiteX1" fmla="*/ 1905000 w 1905000"/>
              <a:gd name="connsiteY1" fmla="*/ 0 h 1905000"/>
              <a:gd name="connsiteX2" fmla="*/ 1905000 w 1905000"/>
              <a:gd name="connsiteY2" fmla="*/ 1905000 h 1905000"/>
              <a:gd name="connsiteX3" fmla="*/ 0 w 1905000"/>
              <a:gd name="connsiteY3" fmla="*/ 1905000 h 1905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05000" h="1905000">
                <a:moveTo>
                  <a:pt x="0" y="0"/>
                </a:moveTo>
                <a:lnTo>
                  <a:pt x="1905000" y="0"/>
                </a:lnTo>
                <a:lnTo>
                  <a:pt x="1905000" y="1905000"/>
                </a:lnTo>
                <a:lnTo>
                  <a:pt x="0" y="1905000"/>
                </a:lnTo>
                <a:close/>
              </a:path>
            </a:pathLst>
          </a:custGeom>
          <a:pattFill prst="pct60">
            <a:fgClr>
              <a:srgbClr val="FFFFFF"/>
            </a:fgClr>
            <a:bgClr>
              <a:srgbClr val="C1C9D5"/>
            </a:bgClr>
          </a:pattFill>
          <a:effectLst>
            <a:outerShdw dist="88900" dir="10800000" sx="99000" sy="99000" algn="r" rotWithShape="0">
              <a:schemeClr val="accent4"/>
            </a:outerShdw>
          </a:effectLst>
          <a:scene3d>
            <a:camera prst="isometricOffAxis1Top">
              <a:rot lat="0" lon="0" rev="0"/>
            </a:camera>
            <a:lightRig rig="threePt" dir="t"/>
          </a:scene3d>
        </p:spPr>
        <p:txBody>
          <a:bodyPr rtlCol="0">
            <a:noAutofit/>
          </a:bodyPr>
          <a:lstStyle>
            <a:lvl1pPr marL="0" indent="0" algn="ctr">
              <a:buNone/>
              <a:defRPr sz="1000"/>
            </a:lvl1pPr>
          </a:lstStyle>
          <a:p>
            <a:pPr lvl="0"/>
            <a:endParaRPr lang="en-US" noProof="0"/>
          </a:p>
        </p:txBody>
      </p:sp>
      <p:sp>
        <p:nvSpPr>
          <p:cNvPr id="39" name="Picture Placeholder 38">
            <a:extLst>
              <a:ext uri="{FF2B5EF4-FFF2-40B4-BE49-F238E27FC236}"/>
            </a:extLst>
          </p:cNvPr>
          <p:cNvSpPr>
            <a:spLocks noGrp="1"/>
          </p:cNvSpPr>
          <p:nvPr>
            <p:ph type="pic" sz="quarter" idx="42"/>
          </p:nvPr>
        </p:nvSpPr>
        <p:spPr>
          <a:xfrm>
            <a:off x="7757895" y="1914525"/>
            <a:ext cx="952376" cy="952500"/>
          </a:xfrm>
          <a:custGeom>
            <a:avLst/>
            <a:gdLst>
              <a:gd name="connsiteX0" fmla="*/ 0 w 1905000"/>
              <a:gd name="connsiteY0" fmla="*/ 0 h 1905000"/>
              <a:gd name="connsiteX1" fmla="*/ 1905000 w 1905000"/>
              <a:gd name="connsiteY1" fmla="*/ 0 h 1905000"/>
              <a:gd name="connsiteX2" fmla="*/ 1905000 w 1905000"/>
              <a:gd name="connsiteY2" fmla="*/ 1905000 h 1905000"/>
              <a:gd name="connsiteX3" fmla="*/ 0 w 1905000"/>
              <a:gd name="connsiteY3" fmla="*/ 1905000 h 1905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05000" h="1905000">
                <a:moveTo>
                  <a:pt x="0" y="0"/>
                </a:moveTo>
                <a:lnTo>
                  <a:pt x="1905000" y="0"/>
                </a:lnTo>
                <a:lnTo>
                  <a:pt x="1905000" y="1905000"/>
                </a:lnTo>
                <a:lnTo>
                  <a:pt x="0" y="1905000"/>
                </a:lnTo>
                <a:close/>
              </a:path>
            </a:pathLst>
          </a:custGeom>
          <a:pattFill prst="pct60">
            <a:fgClr>
              <a:srgbClr val="FFFFFF"/>
            </a:fgClr>
            <a:bgClr>
              <a:srgbClr val="C1C9D5"/>
            </a:bgClr>
          </a:pattFill>
          <a:effectLst>
            <a:outerShdw dist="88900" dir="10800000" sx="99000" sy="99000" algn="r" rotWithShape="0">
              <a:schemeClr val="tx2"/>
            </a:outerShdw>
          </a:effectLst>
          <a:scene3d>
            <a:camera prst="isometricOffAxis1Top">
              <a:rot lat="0" lon="0" rev="0"/>
            </a:camera>
            <a:lightRig rig="threePt" dir="t"/>
          </a:scene3d>
        </p:spPr>
        <p:txBody>
          <a:bodyPr rtlCol="0">
            <a:noAutofit/>
          </a:bodyPr>
          <a:lstStyle>
            <a:lvl1pPr marL="0" indent="0" algn="ctr">
              <a:buNone/>
              <a:defRPr sz="1000"/>
            </a:lvl1pPr>
          </a:lstStyle>
          <a:p>
            <a:pPr lvl="0"/>
            <a:endParaRPr lang="en-US" noProof="0"/>
          </a:p>
        </p:txBody>
      </p:sp>
      <p:sp>
        <p:nvSpPr>
          <p:cNvPr id="40" name="Picture Placeholder 39">
            <a:extLst>
              <a:ext uri="{FF2B5EF4-FFF2-40B4-BE49-F238E27FC236}"/>
            </a:extLst>
          </p:cNvPr>
          <p:cNvSpPr>
            <a:spLocks noGrp="1"/>
          </p:cNvSpPr>
          <p:nvPr>
            <p:ph type="pic" sz="quarter" idx="43"/>
          </p:nvPr>
        </p:nvSpPr>
        <p:spPr>
          <a:xfrm>
            <a:off x="1100787" y="3262312"/>
            <a:ext cx="952376" cy="952500"/>
          </a:xfrm>
          <a:custGeom>
            <a:avLst/>
            <a:gdLst>
              <a:gd name="connsiteX0" fmla="*/ 0 w 1905000"/>
              <a:gd name="connsiteY0" fmla="*/ 0 h 1905000"/>
              <a:gd name="connsiteX1" fmla="*/ 1905000 w 1905000"/>
              <a:gd name="connsiteY1" fmla="*/ 0 h 1905000"/>
              <a:gd name="connsiteX2" fmla="*/ 1905000 w 1905000"/>
              <a:gd name="connsiteY2" fmla="*/ 1905000 h 1905000"/>
              <a:gd name="connsiteX3" fmla="*/ 0 w 1905000"/>
              <a:gd name="connsiteY3" fmla="*/ 1905000 h 1905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05000" h="1905000">
                <a:moveTo>
                  <a:pt x="0" y="0"/>
                </a:moveTo>
                <a:lnTo>
                  <a:pt x="1905000" y="0"/>
                </a:lnTo>
                <a:lnTo>
                  <a:pt x="1905000" y="1905000"/>
                </a:lnTo>
                <a:lnTo>
                  <a:pt x="0" y="1905000"/>
                </a:lnTo>
                <a:close/>
              </a:path>
            </a:pathLst>
          </a:custGeom>
          <a:pattFill prst="pct60">
            <a:fgClr>
              <a:srgbClr val="FFFFFF"/>
            </a:fgClr>
            <a:bgClr>
              <a:srgbClr val="C1C9D5"/>
            </a:bgClr>
          </a:pattFill>
          <a:effectLst>
            <a:outerShdw dist="88900" dir="10800000" sx="99000" sy="99000" algn="r" rotWithShape="0">
              <a:schemeClr val="accent1"/>
            </a:outerShdw>
          </a:effectLst>
          <a:scene3d>
            <a:camera prst="isometricOffAxis1Top">
              <a:rot lat="0" lon="0" rev="0"/>
            </a:camera>
            <a:lightRig rig="threePt" dir="t"/>
          </a:scene3d>
        </p:spPr>
        <p:txBody>
          <a:bodyPr rtlCol="0">
            <a:noAutofit/>
          </a:bodyPr>
          <a:lstStyle>
            <a:lvl1pPr marL="0" indent="0" algn="ctr">
              <a:buNone/>
              <a:defRPr sz="1000"/>
            </a:lvl1pPr>
          </a:lstStyle>
          <a:p>
            <a:pPr lvl="0"/>
            <a:endParaRPr lang="en-US" noProof="0"/>
          </a:p>
        </p:txBody>
      </p:sp>
      <p:sp>
        <p:nvSpPr>
          <p:cNvPr id="41" name="Picture Placeholder 40">
            <a:extLst>
              <a:ext uri="{FF2B5EF4-FFF2-40B4-BE49-F238E27FC236}"/>
            </a:extLst>
          </p:cNvPr>
          <p:cNvSpPr>
            <a:spLocks noGrp="1"/>
          </p:cNvSpPr>
          <p:nvPr>
            <p:ph type="pic" sz="quarter" idx="44"/>
          </p:nvPr>
        </p:nvSpPr>
        <p:spPr>
          <a:xfrm>
            <a:off x="4429341" y="3262312"/>
            <a:ext cx="952376" cy="952500"/>
          </a:xfrm>
          <a:custGeom>
            <a:avLst/>
            <a:gdLst>
              <a:gd name="connsiteX0" fmla="*/ 0 w 1905000"/>
              <a:gd name="connsiteY0" fmla="*/ 0 h 1905000"/>
              <a:gd name="connsiteX1" fmla="*/ 1905000 w 1905000"/>
              <a:gd name="connsiteY1" fmla="*/ 0 h 1905000"/>
              <a:gd name="connsiteX2" fmla="*/ 1905000 w 1905000"/>
              <a:gd name="connsiteY2" fmla="*/ 1905000 h 1905000"/>
              <a:gd name="connsiteX3" fmla="*/ 0 w 1905000"/>
              <a:gd name="connsiteY3" fmla="*/ 1905000 h 1905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05000" h="1905000">
                <a:moveTo>
                  <a:pt x="0" y="0"/>
                </a:moveTo>
                <a:lnTo>
                  <a:pt x="1905000" y="0"/>
                </a:lnTo>
                <a:lnTo>
                  <a:pt x="1905000" y="1905000"/>
                </a:lnTo>
                <a:lnTo>
                  <a:pt x="0" y="1905000"/>
                </a:lnTo>
                <a:close/>
              </a:path>
            </a:pathLst>
          </a:custGeom>
          <a:pattFill prst="pct60">
            <a:fgClr>
              <a:srgbClr val="FFFFFF"/>
            </a:fgClr>
            <a:bgClr>
              <a:srgbClr val="C1C9D5"/>
            </a:bgClr>
          </a:pattFill>
          <a:effectLst>
            <a:outerShdw dist="88900" dir="10800000" sx="99000" sy="99000" algn="r" rotWithShape="0">
              <a:schemeClr val="accent4"/>
            </a:outerShdw>
          </a:effectLst>
          <a:scene3d>
            <a:camera prst="isometricOffAxis1Top">
              <a:rot lat="0" lon="0" rev="0"/>
            </a:camera>
            <a:lightRig rig="threePt" dir="t"/>
          </a:scene3d>
        </p:spPr>
        <p:txBody>
          <a:bodyPr rtlCol="0">
            <a:noAutofit/>
          </a:bodyPr>
          <a:lstStyle>
            <a:lvl1pPr marL="0" indent="0" algn="ctr">
              <a:buNone/>
              <a:defRPr sz="1000"/>
            </a:lvl1pPr>
          </a:lstStyle>
          <a:p>
            <a:pPr lvl="0"/>
            <a:endParaRPr lang="en-US" noProof="0"/>
          </a:p>
        </p:txBody>
      </p:sp>
      <p:sp>
        <p:nvSpPr>
          <p:cNvPr id="42" name="Picture Placeholder 41">
            <a:extLst>
              <a:ext uri="{FF2B5EF4-FFF2-40B4-BE49-F238E27FC236}"/>
            </a:extLst>
          </p:cNvPr>
          <p:cNvSpPr>
            <a:spLocks noGrp="1"/>
          </p:cNvSpPr>
          <p:nvPr>
            <p:ph type="pic" sz="quarter" idx="45"/>
          </p:nvPr>
        </p:nvSpPr>
        <p:spPr>
          <a:xfrm>
            <a:off x="7757895" y="3262312"/>
            <a:ext cx="952376" cy="952500"/>
          </a:xfrm>
          <a:custGeom>
            <a:avLst/>
            <a:gdLst>
              <a:gd name="connsiteX0" fmla="*/ 0 w 1905000"/>
              <a:gd name="connsiteY0" fmla="*/ 0 h 1905000"/>
              <a:gd name="connsiteX1" fmla="*/ 1905000 w 1905000"/>
              <a:gd name="connsiteY1" fmla="*/ 0 h 1905000"/>
              <a:gd name="connsiteX2" fmla="*/ 1905000 w 1905000"/>
              <a:gd name="connsiteY2" fmla="*/ 1905000 h 1905000"/>
              <a:gd name="connsiteX3" fmla="*/ 0 w 1905000"/>
              <a:gd name="connsiteY3" fmla="*/ 1905000 h 1905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05000" h="1905000">
                <a:moveTo>
                  <a:pt x="0" y="0"/>
                </a:moveTo>
                <a:lnTo>
                  <a:pt x="1905000" y="0"/>
                </a:lnTo>
                <a:lnTo>
                  <a:pt x="1905000" y="1905000"/>
                </a:lnTo>
                <a:lnTo>
                  <a:pt x="0" y="1905000"/>
                </a:lnTo>
                <a:close/>
              </a:path>
            </a:pathLst>
          </a:custGeom>
          <a:pattFill prst="pct60">
            <a:fgClr>
              <a:srgbClr val="FFFFFF"/>
            </a:fgClr>
            <a:bgClr>
              <a:srgbClr val="C1C9D5"/>
            </a:bgClr>
          </a:pattFill>
          <a:effectLst>
            <a:outerShdw dist="88900" dir="10800000" sx="99000" sy="99000" algn="r" rotWithShape="0">
              <a:schemeClr val="tx2"/>
            </a:outerShdw>
          </a:effectLst>
          <a:scene3d>
            <a:camera prst="isometricOffAxis1Top">
              <a:rot lat="0" lon="0" rev="0"/>
            </a:camera>
            <a:lightRig rig="threePt" dir="t"/>
          </a:scene3d>
        </p:spPr>
        <p:txBody>
          <a:bodyPr rtlCol="0">
            <a:noAutofit/>
          </a:bodyPr>
          <a:lstStyle>
            <a:lvl1pPr marL="0" indent="0" algn="ctr">
              <a:buNone/>
              <a:defRPr sz="1000"/>
            </a:lvl1pPr>
          </a:lstStyle>
          <a:p>
            <a:pPr lvl="0"/>
            <a:endParaRPr lang="en-US" noProof="0"/>
          </a:p>
        </p:txBody>
      </p:sp>
      <p:sp>
        <p:nvSpPr>
          <p:cNvPr id="43" name="Picture Placeholder 42">
            <a:extLst>
              <a:ext uri="{FF2B5EF4-FFF2-40B4-BE49-F238E27FC236}"/>
            </a:extLst>
          </p:cNvPr>
          <p:cNvSpPr>
            <a:spLocks noGrp="1"/>
          </p:cNvSpPr>
          <p:nvPr>
            <p:ph type="pic" sz="quarter" idx="46"/>
          </p:nvPr>
        </p:nvSpPr>
        <p:spPr>
          <a:xfrm>
            <a:off x="1100787" y="4610100"/>
            <a:ext cx="952376" cy="952500"/>
          </a:xfrm>
          <a:custGeom>
            <a:avLst/>
            <a:gdLst>
              <a:gd name="connsiteX0" fmla="*/ 0 w 1905000"/>
              <a:gd name="connsiteY0" fmla="*/ 0 h 1905000"/>
              <a:gd name="connsiteX1" fmla="*/ 1905000 w 1905000"/>
              <a:gd name="connsiteY1" fmla="*/ 0 h 1905000"/>
              <a:gd name="connsiteX2" fmla="*/ 1905000 w 1905000"/>
              <a:gd name="connsiteY2" fmla="*/ 1905000 h 1905000"/>
              <a:gd name="connsiteX3" fmla="*/ 0 w 1905000"/>
              <a:gd name="connsiteY3" fmla="*/ 1905000 h 1905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05000" h="1905000">
                <a:moveTo>
                  <a:pt x="0" y="0"/>
                </a:moveTo>
                <a:lnTo>
                  <a:pt x="1905000" y="0"/>
                </a:lnTo>
                <a:lnTo>
                  <a:pt x="1905000" y="1905000"/>
                </a:lnTo>
                <a:lnTo>
                  <a:pt x="0" y="1905000"/>
                </a:lnTo>
                <a:close/>
              </a:path>
            </a:pathLst>
          </a:custGeom>
          <a:pattFill prst="pct60">
            <a:fgClr>
              <a:srgbClr val="FFFFFF"/>
            </a:fgClr>
            <a:bgClr>
              <a:srgbClr val="C1C9D5"/>
            </a:bgClr>
          </a:pattFill>
          <a:effectLst>
            <a:outerShdw dist="88900" dir="10800000" sx="99000" sy="99000" algn="r" rotWithShape="0">
              <a:schemeClr val="accent1"/>
            </a:outerShdw>
          </a:effectLst>
          <a:scene3d>
            <a:camera prst="isometricOffAxis1Top">
              <a:rot lat="0" lon="0" rev="0"/>
            </a:camera>
            <a:lightRig rig="threePt" dir="t"/>
          </a:scene3d>
        </p:spPr>
        <p:txBody>
          <a:bodyPr rtlCol="0">
            <a:noAutofit/>
          </a:bodyPr>
          <a:lstStyle>
            <a:lvl1pPr marL="0" indent="0" algn="ctr">
              <a:buNone/>
              <a:defRPr sz="1000"/>
            </a:lvl1pPr>
          </a:lstStyle>
          <a:p>
            <a:pPr lvl="0"/>
            <a:endParaRPr lang="en-US" noProof="0"/>
          </a:p>
        </p:txBody>
      </p:sp>
      <p:sp>
        <p:nvSpPr>
          <p:cNvPr id="44" name="Picture Placeholder 43">
            <a:extLst>
              <a:ext uri="{FF2B5EF4-FFF2-40B4-BE49-F238E27FC236}"/>
            </a:extLst>
          </p:cNvPr>
          <p:cNvSpPr>
            <a:spLocks noGrp="1"/>
          </p:cNvSpPr>
          <p:nvPr>
            <p:ph type="pic" sz="quarter" idx="47"/>
          </p:nvPr>
        </p:nvSpPr>
        <p:spPr>
          <a:xfrm>
            <a:off x="4429341" y="4610100"/>
            <a:ext cx="952376" cy="952500"/>
          </a:xfrm>
          <a:custGeom>
            <a:avLst/>
            <a:gdLst>
              <a:gd name="connsiteX0" fmla="*/ 0 w 1905000"/>
              <a:gd name="connsiteY0" fmla="*/ 0 h 1905000"/>
              <a:gd name="connsiteX1" fmla="*/ 1905000 w 1905000"/>
              <a:gd name="connsiteY1" fmla="*/ 0 h 1905000"/>
              <a:gd name="connsiteX2" fmla="*/ 1905000 w 1905000"/>
              <a:gd name="connsiteY2" fmla="*/ 1905000 h 1905000"/>
              <a:gd name="connsiteX3" fmla="*/ 0 w 1905000"/>
              <a:gd name="connsiteY3" fmla="*/ 1905000 h 1905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05000" h="1905000">
                <a:moveTo>
                  <a:pt x="0" y="0"/>
                </a:moveTo>
                <a:lnTo>
                  <a:pt x="1905000" y="0"/>
                </a:lnTo>
                <a:lnTo>
                  <a:pt x="1905000" y="1905000"/>
                </a:lnTo>
                <a:lnTo>
                  <a:pt x="0" y="1905000"/>
                </a:lnTo>
                <a:close/>
              </a:path>
            </a:pathLst>
          </a:custGeom>
          <a:pattFill prst="pct60">
            <a:fgClr>
              <a:srgbClr val="FFFFFF"/>
            </a:fgClr>
            <a:bgClr>
              <a:srgbClr val="C1C9D5"/>
            </a:bgClr>
          </a:pattFill>
          <a:effectLst>
            <a:outerShdw dist="88900" dir="10800000" sx="99000" sy="99000" algn="r" rotWithShape="0">
              <a:schemeClr val="accent4"/>
            </a:outerShdw>
          </a:effectLst>
          <a:scene3d>
            <a:camera prst="isometricOffAxis1Top">
              <a:rot lat="0" lon="0" rev="0"/>
            </a:camera>
            <a:lightRig rig="threePt" dir="t"/>
          </a:scene3d>
        </p:spPr>
        <p:txBody>
          <a:bodyPr rtlCol="0">
            <a:noAutofit/>
          </a:bodyPr>
          <a:lstStyle>
            <a:lvl1pPr marL="0" indent="0" algn="ctr">
              <a:buNone/>
              <a:defRPr sz="1000"/>
            </a:lvl1pPr>
          </a:lstStyle>
          <a:p>
            <a:pPr lvl="0"/>
            <a:endParaRPr lang="en-US" noProof="0"/>
          </a:p>
        </p:txBody>
      </p:sp>
      <p:sp>
        <p:nvSpPr>
          <p:cNvPr id="45" name="Picture Placeholder 44">
            <a:extLst>
              <a:ext uri="{FF2B5EF4-FFF2-40B4-BE49-F238E27FC236}"/>
            </a:extLst>
          </p:cNvPr>
          <p:cNvSpPr>
            <a:spLocks noGrp="1"/>
          </p:cNvSpPr>
          <p:nvPr>
            <p:ph type="pic" sz="quarter" idx="48"/>
          </p:nvPr>
        </p:nvSpPr>
        <p:spPr>
          <a:xfrm>
            <a:off x="7757895" y="4610100"/>
            <a:ext cx="952376" cy="952500"/>
          </a:xfrm>
          <a:custGeom>
            <a:avLst/>
            <a:gdLst>
              <a:gd name="connsiteX0" fmla="*/ 0 w 1905000"/>
              <a:gd name="connsiteY0" fmla="*/ 0 h 1905000"/>
              <a:gd name="connsiteX1" fmla="*/ 1905000 w 1905000"/>
              <a:gd name="connsiteY1" fmla="*/ 0 h 1905000"/>
              <a:gd name="connsiteX2" fmla="*/ 1905000 w 1905000"/>
              <a:gd name="connsiteY2" fmla="*/ 1905000 h 1905000"/>
              <a:gd name="connsiteX3" fmla="*/ 0 w 1905000"/>
              <a:gd name="connsiteY3" fmla="*/ 1905000 h 1905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05000" h="1905000">
                <a:moveTo>
                  <a:pt x="0" y="0"/>
                </a:moveTo>
                <a:lnTo>
                  <a:pt x="1905000" y="0"/>
                </a:lnTo>
                <a:lnTo>
                  <a:pt x="1905000" y="1905000"/>
                </a:lnTo>
                <a:lnTo>
                  <a:pt x="0" y="1905000"/>
                </a:lnTo>
                <a:close/>
              </a:path>
            </a:pathLst>
          </a:custGeom>
          <a:pattFill prst="pct60">
            <a:fgClr>
              <a:srgbClr val="FFFFFF"/>
            </a:fgClr>
            <a:bgClr>
              <a:srgbClr val="C1C9D5"/>
            </a:bgClr>
          </a:pattFill>
          <a:effectLst>
            <a:outerShdw dist="88900" dir="10800000" sx="99000" sy="99000" algn="r" rotWithShape="0">
              <a:schemeClr val="tx2"/>
            </a:outerShdw>
          </a:effectLst>
          <a:scene3d>
            <a:camera prst="isometricOffAxis1Top">
              <a:rot lat="0" lon="0" rev="0"/>
            </a:camera>
            <a:lightRig rig="threePt" dir="t"/>
          </a:scene3d>
        </p:spPr>
        <p:txBody>
          <a:bodyPr rtlCol="0">
            <a:noAutofit/>
          </a:bodyPr>
          <a:lstStyle>
            <a:lvl1pPr marL="0" indent="0" algn="ctr">
              <a:buNone/>
              <a:defRPr sz="1000"/>
            </a:lvl1pPr>
          </a:lstStyle>
          <a:p>
            <a:pPr lvl="0"/>
            <a:endParaRPr lang="en-US" noProof="0"/>
          </a:p>
        </p:txBody>
      </p:sp>
      <p:sp>
        <p:nvSpPr>
          <p:cNvPr id="11" name="Заголовок 1">
            <a:extLst>
              <a:ext uri="{FF2B5EF4-FFF2-40B4-BE49-F238E27FC236}"/>
            </a:extLst>
          </p:cNvPr>
          <p:cNvSpPr>
            <a:spLocks noGrp="1"/>
          </p:cNvSpPr>
          <p:nvPr>
            <p:ph type="title"/>
          </p:nvPr>
        </p:nvSpPr>
        <p:spPr>
          <a:xfrm>
            <a:off x="775115" y="536155"/>
            <a:ext cx="10110840" cy="723301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endParaRPr lang="ru-RU" dirty="0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Рисунок 3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1137900" y="536575"/>
            <a:ext cx="722313" cy="722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6" name="Прямая соединительная линия 15">
            <a:extLst>
              <a:ext uri="{FF2B5EF4-FFF2-40B4-BE49-F238E27FC236}"/>
            </a:extLst>
          </p:cNvPr>
          <p:cNvCxnSpPr>
            <a:cxnSpLocks/>
          </p:cNvCxnSpPr>
          <p:nvPr userDrawn="1"/>
        </p:nvCxnSpPr>
        <p:spPr>
          <a:xfrm>
            <a:off x="1827045" y="1243013"/>
            <a:ext cx="8942251" cy="0"/>
          </a:xfrm>
          <a:prstGeom prst="line">
            <a:avLst/>
          </a:prstGeom>
          <a:ln w="38100">
            <a:gradFill flip="none" rotWithShape="1">
              <a:gsLst>
                <a:gs pos="9000">
                  <a:schemeClr val="accent1">
                    <a:lumMod val="5000"/>
                    <a:lumOff val="95000"/>
                  </a:schemeClr>
                </a:gs>
                <a:gs pos="85000">
                  <a:srgbClr val="1A4DA0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Picture Placeholder 34">
            <a:extLst>
              <a:ext uri="{FF2B5EF4-FFF2-40B4-BE49-F238E27FC236}"/>
            </a:extLst>
          </p:cNvPr>
          <p:cNvSpPr>
            <a:spLocks noGrp="1"/>
          </p:cNvSpPr>
          <p:nvPr>
            <p:ph type="pic" sz="quarter" idx="40"/>
          </p:nvPr>
        </p:nvSpPr>
        <p:spPr>
          <a:xfrm>
            <a:off x="513092" y="1882140"/>
            <a:ext cx="952376" cy="952500"/>
          </a:xfrm>
          <a:custGeom>
            <a:avLst/>
            <a:gdLst>
              <a:gd name="connsiteX0" fmla="*/ 0 w 1905000"/>
              <a:gd name="connsiteY0" fmla="*/ 0 h 1905000"/>
              <a:gd name="connsiteX1" fmla="*/ 1905000 w 1905000"/>
              <a:gd name="connsiteY1" fmla="*/ 0 h 1905000"/>
              <a:gd name="connsiteX2" fmla="*/ 1905000 w 1905000"/>
              <a:gd name="connsiteY2" fmla="*/ 1905000 h 1905000"/>
              <a:gd name="connsiteX3" fmla="*/ 0 w 1905000"/>
              <a:gd name="connsiteY3" fmla="*/ 1905000 h 1905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05000" h="1905000">
                <a:moveTo>
                  <a:pt x="0" y="0"/>
                </a:moveTo>
                <a:lnTo>
                  <a:pt x="1905000" y="0"/>
                </a:lnTo>
                <a:lnTo>
                  <a:pt x="1905000" y="1905000"/>
                </a:lnTo>
                <a:lnTo>
                  <a:pt x="0" y="1905000"/>
                </a:lnTo>
                <a:close/>
              </a:path>
            </a:pathLst>
          </a:custGeom>
          <a:pattFill prst="pct60">
            <a:fgClr>
              <a:srgbClr val="FFFFFF"/>
            </a:fgClr>
            <a:bgClr>
              <a:srgbClr val="C1C9D5"/>
            </a:bgClr>
          </a:pattFill>
          <a:effectLst>
            <a:outerShdw dist="88900" dir="10800000" sx="99000" sy="99000" algn="r" rotWithShape="0">
              <a:schemeClr val="accent1"/>
            </a:outerShdw>
          </a:effectLst>
          <a:scene3d>
            <a:camera prst="isometricOffAxis1Top">
              <a:rot lat="0" lon="0" rev="0"/>
            </a:camera>
            <a:lightRig rig="threePt" dir="t"/>
          </a:scene3d>
        </p:spPr>
        <p:txBody>
          <a:bodyPr rtlCol="0">
            <a:noAutofit/>
          </a:bodyPr>
          <a:lstStyle>
            <a:lvl1pPr marL="0" indent="0" algn="ctr">
              <a:buNone/>
              <a:defRPr sz="1000"/>
            </a:lvl1pPr>
          </a:lstStyle>
          <a:p>
            <a:pPr lvl="0"/>
            <a:endParaRPr lang="en-US" noProof="0"/>
          </a:p>
        </p:txBody>
      </p:sp>
      <p:sp>
        <p:nvSpPr>
          <p:cNvPr id="36" name="Picture Placeholder 35">
            <a:extLst>
              <a:ext uri="{FF2B5EF4-FFF2-40B4-BE49-F238E27FC236}"/>
            </a:extLst>
          </p:cNvPr>
          <p:cNvSpPr>
            <a:spLocks noGrp="1"/>
          </p:cNvSpPr>
          <p:nvPr>
            <p:ph type="pic" sz="quarter" idx="41"/>
          </p:nvPr>
        </p:nvSpPr>
        <p:spPr>
          <a:xfrm>
            <a:off x="3341648" y="1882140"/>
            <a:ext cx="952376" cy="952500"/>
          </a:xfrm>
          <a:custGeom>
            <a:avLst/>
            <a:gdLst>
              <a:gd name="connsiteX0" fmla="*/ 0 w 1905000"/>
              <a:gd name="connsiteY0" fmla="*/ 0 h 1905000"/>
              <a:gd name="connsiteX1" fmla="*/ 1905000 w 1905000"/>
              <a:gd name="connsiteY1" fmla="*/ 0 h 1905000"/>
              <a:gd name="connsiteX2" fmla="*/ 1905000 w 1905000"/>
              <a:gd name="connsiteY2" fmla="*/ 1905000 h 1905000"/>
              <a:gd name="connsiteX3" fmla="*/ 0 w 1905000"/>
              <a:gd name="connsiteY3" fmla="*/ 1905000 h 1905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05000" h="1905000">
                <a:moveTo>
                  <a:pt x="0" y="0"/>
                </a:moveTo>
                <a:lnTo>
                  <a:pt x="1905000" y="0"/>
                </a:lnTo>
                <a:lnTo>
                  <a:pt x="1905000" y="1905000"/>
                </a:lnTo>
                <a:lnTo>
                  <a:pt x="0" y="1905000"/>
                </a:lnTo>
                <a:close/>
              </a:path>
            </a:pathLst>
          </a:custGeom>
          <a:pattFill prst="pct60">
            <a:fgClr>
              <a:srgbClr val="FFFFFF"/>
            </a:fgClr>
            <a:bgClr>
              <a:srgbClr val="C1C9D5"/>
            </a:bgClr>
          </a:pattFill>
          <a:effectLst>
            <a:outerShdw dist="88900" dir="10800000" sx="99000" sy="99000" algn="r" rotWithShape="0">
              <a:schemeClr val="accent4"/>
            </a:outerShdw>
          </a:effectLst>
          <a:scene3d>
            <a:camera prst="isometricOffAxis1Top">
              <a:rot lat="0" lon="0" rev="0"/>
            </a:camera>
            <a:lightRig rig="threePt" dir="t"/>
          </a:scene3d>
        </p:spPr>
        <p:txBody>
          <a:bodyPr rtlCol="0">
            <a:noAutofit/>
          </a:bodyPr>
          <a:lstStyle>
            <a:lvl1pPr marL="0" indent="0" algn="ctr">
              <a:buNone/>
              <a:defRPr sz="1000"/>
            </a:lvl1pPr>
          </a:lstStyle>
          <a:p>
            <a:pPr lvl="0"/>
            <a:endParaRPr lang="en-US" noProof="0"/>
          </a:p>
        </p:txBody>
      </p:sp>
      <p:sp>
        <p:nvSpPr>
          <p:cNvPr id="46" name="Picture Placeholder 45">
            <a:extLst>
              <a:ext uri="{FF2B5EF4-FFF2-40B4-BE49-F238E27FC236}"/>
            </a:extLst>
          </p:cNvPr>
          <p:cNvSpPr>
            <a:spLocks noGrp="1"/>
          </p:cNvSpPr>
          <p:nvPr>
            <p:ph type="pic" sz="quarter" idx="42"/>
          </p:nvPr>
        </p:nvSpPr>
        <p:spPr>
          <a:xfrm>
            <a:off x="6170205" y="1882140"/>
            <a:ext cx="952376" cy="952500"/>
          </a:xfrm>
          <a:custGeom>
            <a:avLst/>
            <a:gdLst>
              <a:gd name="connsiteX0" fmla="*/ 0 w 1905000"/>
              <a:gd name="connsiteY0" fmla="*/ 0 h 1905000"/>
              <a:gd name="connsiteX1" fmla="*/ 1905000 w 1905000"/>
              <a:gd name="connsiteY1" fmla="*/ 0 h 1905000"/>
              <a:gd name="connsiteX2" fmla="*/ 1905000 w 1905000"/>
              <a:gd name="connsiteY2" fmla="*/ 1905000 h 1905000"/>
              <a:gd name="connsiteX3" fmla="*/ 0 w 1905000"/>
              <a:gd name="connsiteY3" fmla="*/ 1905000 h 1905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05000" h="1905000">
                <a:moveTo>
                  <a:pt x="0" y="0"/>
                </a:moveTo>
                <a:lnTo>
                  <a:pt x="1905000" y="0"/>
                </a:lnTo>
                <a:lnTo>
                  <a:pt x="1905000" y="1905000"/>
                </a:lnTo>
                <a:lnTo>
                  <a:pt x="0" y="1905000"/>
                </a:lnTo>
                <a:close/>
              </a:path>
            </a:pathLst>
          </a:custGeom>
          <a:pattFill prst="pct60">
            <a:fgClr>
              <a:srgbClr val="FFFFFF"/>
            </a:fgClr>
            <a:bgClr>
              <a:srgbClr val="C1C9D5"/>
            </a:bgClr>
          </a:pattFill>
          <a:effectLst>
            <a:outerShdw dist="88900" dir="10800000" sx="99000" sy="99000" algn="r" rotWithShape="0">
              <a:schemeClr val="bg2"/>
            </a:outerShdw>
          </a:effectLst>
          <a:scene3d>
            <a:camera prst="isometricOffAxis1Top">
              <a:rot lat="0" lon="0" rev="0"/>
            </a:camera>
            <a:lightRig rig="threePt" dir="t"/>
          </a:scene3d>
        </p:spPr>
        <p:txBody>
          <a:bodyPr rtlCol="0">
            <a:noAutofit/>
          </a:bodyPr>
          <a:lstStyle>
            <a:lvl1pPr marL="0" indent="0" algn="ctr">
              <a:buNone/>
              <a:defRPr sz="1000"/>
            </a:lvl1pPr>
          </a:lstStyle>
          <a:p>
            <a:pPr lvl="0"/>
            <a:endParaRPr lang="en-US" noProof="0"/>
          </a:p>
        </p:txBody>
      </p:sp>
      <p:sp>
        <p:nvSpPr>
          <p:cNvPr id="47" name="Picture Placeholder 46">
            <a:extLst>
              <a:ext uri="{FF2B5EF4-FFF2-40B4-BE49-F238E27FC236}"/>
            </a:extLst>
          </p:cNvPr>
          <p:cNvSpPr>
            <a:spLocks noGrp="1"/>
          </p:cNvSpPr>
          <p:nvPr>
            <p:ph type="pic" sz="quarter" idx="43"/>
          </p:nvPr>
        </p:nvSpPr>
        <p:spPr>
          <a:xfrm>
            <a:off x="8998762" y="1882140"/>
            <a:ext cx="952376" cy="952500"/>
          </a:xfrm>
          <a:custGeom>
            <a:avLst/>
            <a:gdLst>
              <a:gd name="connsiteX0" fmla="*/ 0 w 1905000"/>
              <a:gd name="connsiteY0" fmla="*/ 0 h 1905000"/>
              <a:gd name="connsiteX1" fmla="*/ 1905000 w 1905000"/>
              <a:gd name="connsiteY1" fmla="*/ 0 h 1905000"/>
              <a:gd name="connsiteX2" fmla="*/ 1905000 w 1905000"/>
              <a:gd name="connsiteY2" fmla="*/ 1905000 h 1905000"/>
              <a:gd name="connsiteX3" fmla="*/ 0 w 1905000"/>
              <a:gd name="connsiteY3" fmla="*/ 1905000 h 1905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05000" h="1905000">
                <a:moveTo>
                  <a:pt x="0" y="0"/>
                </a:moveTo>
                <a:lnTo>
                  <a:pt x="1905000" y="0"/>
                </a:lnTo>
                <a:lnTo>
                  <a:pt x="1905000" y="1905000"/>
                </a:lnTo>
                <a:lnTo>
                  <a:pt x="0" y="1905000"/>
                </a:lnTo>
                <a:close/>
              </a:path>
            </a:pathLst>
          </a:custGeom>
          <a:pattFill prst="pct60">
            <a:fgClr>
              <a:srgbClr val="FFFFFF"/>
            </a:fgClr>
            <a:bgClr>
              <a:srgbClr val="C1C9D5"/>
            </a:bgClr>
          </a:pattFill>
          <a:effectLst>
            <a:outerShdw dist="88900" dir="10800000" sx="99000" sy="99000" algn="r" rotWithShape="0">
              <a:schemeClr val="tx2">
                <a:lumMod val="75000"/>
              </a:schemeClr>
            </a:outerShdw>
          </a:effectLst>
          <a:scene3d>
            <a:camera prst="isometricOffAxis1Top">
              <a:rot lat="0" lon="0" rev="0"/>
            </a:camera>
            <a:lightRig rig="threePt" dir="t"/>
          </a:scene3d>
        </p:spPr>
        <p:txBody>
          <a:bodyPr rtlCol="0">
            <a:noAutofit/>
          </a:bodyPr>
          <a:lstStyle>
            <a:lvl1pPr marL="0" indent="0" algn="ctr">
              <a:buNone/>
              <a:defRPr sz="1000"/>
            </a:lvl1pPr>
          </a:lstStyle>
          <a:p>
            <a:pPr lvl="0"/>
            <a:endParaRPr lang="en-US" noProof="0"/>
          </a:p>
        </p:txBody>
      </p:sp>
      <p:sp>
        <p:nvSpPr>
          <p:cNvPr id="48" name="Picture Placeholder 47">
            <a:extLst>
              <a:ext uri="{FF2B5EF4-FFF2-40B4-BE49-F238E27FC236}"/>
            </a:extLst>
          </p:cNvPr>
          <p:cNvSpPr>
            <a:spLocks noGrp="1"/>
          </p:cNvSpPr>
          <p:nvPr>
            <p:ph type="pic" sz="quarter" idx="44"/>
          </p:nvPr>
        </p:nvSpPr>
        <p:spPr>
          <a:xfrm>
            <a:off x="513092" y="3453765"/>
            <a:ext cx="952376" cy="952500"/>
          </a:xfrm>
          <a:custGeom>
            <a:avLst/>
            <a:gdLst>
              <a:gd name="connsiteX0" fmla="*/ 0 w 1905000"/>
              <a:gd name="connsiteY0" fmla="*/ 0 h 1905000"/>
              <a:gd name="connsiteX1" fmla="*/ 1905000 w 1905000"/>
              <a:gd name="connsiteY1" fmla="*/ 0 h 1905000"/>
              <a:gd name="connsiteX2" fmla="*/ 1905000 w 1905000"/>
              <a:gd name="connsiteY2" fmla="*/ 1905000 h 1905000"/>
              <a:gd name="connsiteX3" fmla="*/ 0 w 1905000"/>
              <a:gd name="connsiteY3" fmla="*/ 1905000 h 1905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05000" h="1905000">
                <a:moveTo>
                  <a:pt x="0" y="0"/>
                </a:moveTo>
                <a:lnTo>
                  <a:pt x="1905000" y="0"/>
                </a:lnTo>
                <a:lnTo>
                  <a:pt x="1905000" y="1905000"/>
                </a:lnTo>
                <a:lnTo>
                  <a:pt x="0" y="1905000"/>
                </a:lnTo>
                <a:close/>
              </a:path>
            </a:pathLst>
          </a:custGeom>
          <a:pattFill prst="pct60">
            <a:fgClr>
              <a:srgbClr val="FFFFFF"/>
            </a:fgClr>
            <a:bgClr>
              <a:srgbClr val="C1C9D5"/>
            </a:bgClr>
          </a:pattFill>
          <a:effectLst>
            <a:outerShdw dist="88900" dir="10800000" sx="99000" sy="99000" algn="r" rotWithShape="0">
              <a:schemeClr val="accent1"/>
            </a:outerShdw>
          </a:effectLst>
          <a:scene3d>
            <a:camera prst="isometricOffAxis1Top">
              <a:rot lat="0" lon="0" rev="0"/>
            </a:camera>
            <a:lightRig rig="threePt" dir="t"/>
          </a:scene3d>
        </p:spPr>
        <p:txBody>
          <a:bodyPr rtlCol="0">
            <a:noAutofit/>
          </a:bodyPr>
          <a:lstStyle>
            <a:lvl1pPr marL="0" indent="0" algn="ctr">
              <a:buNone/>
              <a:defRPr sz="1000"/>
            </a:lvl1pPr>
          </a:lstStyle>
          <a:p>
            <a:pPr lvl="0"/>
            <a:endParaRPr lang="en-US" noProof="0"/>
          </a:p>
        </p:txBody>
      </p:sp>
      <p:sp>
        <p:nvSpPr>
          <p:cNvPr id="49" name="Picture Placeholder 48">
            <a:extLst>
              <a:ext uri="{FF2B5EF4-FFF2-40B4-BE49-F238E27FC236}"/>
            </a:extLst>
          </p:cNvPr>
          <p:cNvSpPr>
            <a:spLocks noGrp="1"/>
          </p:cNvSpPr>
          <p:nvPr>
            <p:ph type="pic" sz="quarter" idx="45"/>
          </p:nvPr>
        </p:nvSpPr>
        <p:spPr>
          <a:xfrm>
            <a:off x="3341648" y="3453765"/>
            <a:ext cx="952376" cy="952500"/>
          </a:xfrm>
          <a:custGeom>
            <a:avLst/>
            <a:gdLst>
              <a:gd name="connsiteX0" fmla="*/ 0 w 1905000"/>
              <a:gd name="connsiteY0" fmla="*/ 0 h 1905000"/>
              <a:gd name="connsiteX1" fmla="*/ 1905000 w 1905000"/>
              <a:gd name="connsiteY1" fmla="*/ 0 h 1905000"/>
              <a:gd name="connsiteX2" fmla="*/ 1905000 w 1905000"/>
              <a:gd name="connsiteY2" fmla="*/ 1905000 h 1905000"/>
              <a:gd name="connsiteX3" fmla="*/ 0 w 1905000"/>
              <a:gd name="connsiteY3" fmla="*/ 1905000 h 1905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05000" h="1905000">
                <a:moveTo>
                  <a:pt x="0" y="0"/>
                </a:moveTo>
                <a:lnTo>
                  <a:pt x="1905000" y="0"/>
                </a:lnTo>
                <a:lnTo>
                  <a:pt x="1905000" y="1905000"/>
                </a:lnTo>
                <a:lnTo>
                  <a:pt x="0" y="1905000"/>
                </a:lnTo>
                <a:close/>
              </a:path>
            </a:pathLst>
          </a:custGeom>
          <a:pattFill prst="pct60">
            <a:fgClr>
              <a:srgbClr val="FFFFFF"/>
            </a:fgClr>
            <a:bgClr>
              <a:srgbClr val="C1C9D5"/>
            </a:bgClr>
          </a:pattFill>
          <a:effectLst>
            <a:outerShdw dist="88900" dir="10800000" sx="99000" sy="99000" algn="r" rotWithShape="0">
              <a:schemeClr val="accent4"/>
            </a:outerShdw>
          </a:effectLst>
          <a:scene3d>
            <a:camera prst="isometricOffAxis1Top">
              <a:rot lat="0" lon="0" rev="0"/>
            </a:camera>
            <a:lightRig rig="threePt" dir="t"/>
          </a:scene3d>
        </p:spPr>
        <p:txBody>
          <a:bodyPr rtlCol="0">
            <a:noAutofit/>
          </a:bodyPr>
          <a:lstStyle>
            <a:lvl1pPr marL="0" indent="0" algn="ctr">
              <a:buNone/>
              <a:defRPr sz="1000"/>
            </a:lvl1pPr>
          </a:lstStyle>
          <a:p>
            <a:pPr lvl="0"/>
            <a:endParaRPr lang="en-US" noProof="0"/>
          </a:p>
        </p:txBody>
      </p:sp>
      <p:sp>
        <p:nvSpPr>
          <p:cNvPr id="50" name="Picture Placeholder 49">
            <a:extLst>
              <a:ext uri="{FF2B5EF4-FFF2-40B4-BE49-F238E27FC236}"/>
            </a:extLst>
          </p:cNvPr>
          <p:cNvSpPr>
            <a:spLocks noGrp="1"/>
          </p:cNvSpPr>
          <p:nvPr>
            <p:ph type="pic" sz="quarter" idx="46"/>
          </p:nvPr>
        </p:nvSpPr>
        <p:spPr>
          <a:xfrm>
            <a:off x="6170205" y="3453765"/>
            <a:ext cx="952376" cy="952500"/>
          </a:xfrm>
          <a:custGeom>
            <a:avLst/>
            <a:gdLst>
              <a:gd name="connsiteX0" fmla="*/ 0 w 1905000"/>
              <a:gd name="connsiteY0" fmla="*/ 0 h 1905000"/>
              <a:gd name="connsiteX1" fmla="*/ 1905000 w 1905000"/>
              <a:gd name="connsiteY1" fmla="*/ 0 h 1905000"/>
              <a:gd name="connsiteX2" fmla="*/ 1905000 w 1905000"/>
              <a:gd name="connsiteY2" fmla="*/ 1905000 h 1905000"/>
              <a:gd name="connsiteX3" fmla="*/ 0 w 1905000"/>
              <a:gd name="connsiteY3" fmla="*/ 1905000 h 1905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05000" h="1905000">
                <a:moveTo>
                  <a:pt x="0" y="0"/>
                </a:moveTo>
                <a:lnTo>
                  <a:pt x="1905000" y="0"/>
                </a:lnTo>
                <a:lnTo>
                  <a:pt x="1905000" y="1905000"/>
                </a:lnTo>
                <a:lnTo>
                  <a:pt x="0" y="1905000"/>
                </a:lnTo>
                <a:close/>
              </a:path>
            </a:pathLst>
          </a:custGeom>
          <a:pattFill prst="pct60">
            <a:fgClr>
              <a:srgbClr val="FFFFFF"/>
            </a:fgClr>
            <a:bgClr>
              <a:srgbClr val="C1C9D5"/>
            </a:bgClr>
          </a:pattFill>
          <a:effectLst>
            <a:outerShdw dist="88900" dir="10800000" sx="99000" sy="99000" algn="r" rotWithShape="0">
              <a:schemeClr val="bg2"/>
            </a:outerShdw>
          </a:effectLst>
          <a:scene3d>
            <a:camera prst="isometricOffAxis1Top">
              <a:rot lat="0" lon="0" rev="0"/>
            </a:camera>
            <a:lightRig rig="threePt" dir="t"/>
          </a:scene3d>
        </p:spPr>
        <p:txBody>
          <a:bodyPr rtlCol="0">
            <a:noAutofit/>
          </a:bodyPr>
          <a:lstStyle>
            <a:lvl1pPr marL="0" indent="0" algn="ctr">
              <a:buNone/>
              <a:defRPr sz="1000"/>
            </a:lvl1pPr>
          </a:lstStyle>
          <a:p>
            <a:pPr lvl="0"/>
            <a:endParaRPr lang="en-US" noProof="0"/>
          </a:p>
        </p:txBody>
      </p:sp>
      <p:sp>
        <p:nvSpPr>
          <p:cNvPr id="51" name="Picture Placeholder 50">
            <a:extLst>
              <a:ext uri="{FF2B5EF4-FFF2-40B4-BE49-F238E27FC236}"/>
            </a:extLst>
          </p:cNvPr>
          <p:cNvSpPr>
            <a:spLocks noGrp="1"/>
          </p:cNvSpPr>
          <p:nvPr>
            <p:ph type="pic" sz="quarter" idx="47"/>
          </p:nvPr>
        </p:nvSpPr>
        <p:spPr>
          <a:xfrm>
            <a:off x="8998762" y="3453765"/>
            <a:ext cx="952376" cy="952500"/>
          </a:xfrm>
          <a:custGeom>
            <a:avLst/>
            <a:gdLst>
              <a:gd name="connsiteX0" fmla="*/ 0 w 1905000"/>
              <a:gd name="connsiteY0" fmla="*/ 0 h 1905000"/>
              <a:gd name="connsiteX1" fmla="*/ 1905000 w 1905000"/>
              <a:gd name="connsiteY1" fmla="*/ 0 h 1905000"/>
              <a:gd name="connsiteX2" fmla="*/ 1905000 w 1905000"/>
              <a:gd name="connsiteY2" fmla="*/ 1905000 h 1905000"/>
              <a:gd name="connsiteX3" fmla="*/ 0 w 1905000"/>
              <a:gd name="connsiteY3" fmla="*/ 1905000 h 1905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05000" h="1905000">
                <a:moveTo>
                  <a:pt x="0" y="0"/>
                </a:moveTo>
                <a:lnTo>
                  <a:pt x="1905000" y="0"/>
                </a:lnTo>
                <a:lnTo>
                  <a:pt x="1905000" y="1905000"/>
                </a:lnTo>
                <a:lnTo>
                  <a:pt x="0" y="1905000"/>
                </a:lnTo>
                <a:close/>
              </a:path>
            </a:pathLst>
          </a:custGeom>
          <a:pattFill prst="pct60">
            <a:fgClr>
              <a:srgbClr val="FFFFFF"/>
            </a:fgClr>
            <a:bgClr>
              <a:srgbClr val="C1C9D5"/>
            </a:bgClr>
          </a:pattFill>
          <a:effectLst>
            <a:outerShdw dist="88900" dir="10800000" sx="99000" sy="99000" algn="r" rotWithShape="0">
              <a:schemeClr val="tx2">
                <a:lumMod val="75000"/>
              </a:schemeClr>
            </a:outerShdw>
          </a:effectLst>
          <a:scene3d>
            <a:camera prst="isometricOffAxis1Top">
              <a:rot lat="0" lon="0" rev="0"/>
            </a:camera>
            <a:lightRig rig="threePt" dir="t"/>
          </a:scene3d>
        </p:spPr>
        <p:txBody>
          <a:bodyPr rtlCol="0">
            <a:noAutofit/>
          </a:bodyPr>
          <a:lstStyle>
            <a:lvl1pPr marL="0" indent="0" algn="ctr">
              <a:buNone/>
              <a:defRPr sz="1000"/>
            </a:lvl1pPr>
          </a:lstStyle>
          <a:p>
            <a:pPr lvl="0"/>
            <a:endParaRPr lang="en-US" noProof="0"/>
          </a:p>
        </p:txBody>
      </p:sp>
      <p:sp>
        <p:nvSpPr>
          <p:cNvPr id="52" name="Picture Placeholder 51">
            <a:extLst>
              <a:ext uri="{FF2B5EF4-FFF2-40B4-BE49-F238E27FC236}"/>
            </a:extLst>
          </p:cNvPr>
          <p:cNvSpPr>
            <a:spLocks noGrp="1"/>
          </p:cNvSpPr>
          <p:nvPr>
            <p:ph type="pic" sz="quarter" idx="48"/>
          </p:nvPr>
        </p:nvSpPr>
        <p:spPr>
          <a:xfrm>
            <a:off x="513092" y="5025390"/>
            <a:ext cx="952376" cy="952500"/>
          </a:xfrm>
          <a:custGeom>
            <a:avLst/>
            <a:gdLst>
              <a:gd name="connsiteX0" fmla="*/ 0 w 1905000"/>
              <a:gd name="connsiteY0" fmla="*/ 0 h 1905000"/>
              <a:gd name="connsiteX1" fmla="*/ 1905000 w 1905000"/>
              <a:gd name="connsiteY1" fmla="*/ 0 h 1905000"/>
              <a:gd name="connsiteX2" fmla="*/ 1905000 w 1905000"/>
              <a:gd name="connsiteY2" fmla="*/ 1905000 h 1905000"/>
              <a:gd name="connsiteX3" fmla="*/ 0 w 1905000"/>
              <a:gd name="connsiteY3" fmla="*/ 1905000 h 1905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05000" h="1905000">
                <a:moveTo>
                  <a:pt x="0" y="0"/>
                </a:moveTo>
                <a:lnTo>
                  <a:pt x="1905000" y="0"/>
                </a:lnTo>
                <a:lnTo>
                  <a:pt x="1905000" y="1905000"/>
                </a:lnTo>
                <a:lnTo>
                  <a:pt x="0" y="1905000"/>
                </a:lnTo>
                <a:close/>
              </a:path>
            </a:pathLst>
          </a:custGeom>
          <a:pattFill prst="pct60">
            <a:fgClr>
              <a:srgbClr val="FFFFFF"/>
            </a:fgClr>
            <a:bgClr>
              <a:srgbClr val="C1C9D5"/>
            </a:bgClr>
          </a:pattFill>
          <a:effectLst>
            <a:outerShdw dist="88900" dir="10800000" sx="99000" sy="99000" algn="r" rotWithShape="0">
              <a:schemeClr val="accent1"/>
            </a:outerShdw>
          </a:effectLst>
          <a:scene3d>
            <a:camera prst="isometricOffAxis1Top">
              <a:rot lat="0" lon="0" rev="0"/>
            </a:camera>
            <a:lightRig rig="threePt" dir="t"/>
          </a:scene3d>
        </p:spPr>
        <p:txBody>
          <a:bodyPr rtlCol="0">
            <a:noAutofit/>
          </a:bodyPr>
          <a:lstStyle>
            <a:lvl1pPr marL="0" indent="0" algn="ctr">
              <a:buNone/>
              <a:defRPr sz="1000"/>
            </a:lvl1pPr>
          </a:lstStyle>
          <a:p>
            <a:pPr lvl="0"/>
            <a:endParaRPr lang="en-US" noProof="0"/>
          </a:p>
        </p:txBody>
      </p:sp>
      <p:sp>
        <p:nvSpPr>
          <p:cNvPr id="53" name="Picture Placeholder 52">
            <a:extLst>
              <a:ext uri="{FF2B5EF4-FFF2-40B4-BE49-F238E27FC236}"/>
            </a:extLst>
          </p:cNvPr>
          <p:cNvSpPr>
            <a:spLocks noGrp="1"/>
          </p:cNvSpPr>
          <p:nvPr>
            <p:ph type="pic" sz="quarter" idx="49"/>
          </p:nvPr>
        </p:nvSpPr>
        <p:spPr>
          <a:xfrm>
            <a:off x="3341648" y="5025390"/>
            <a:ext cx="952376" cy="952500"/>
          </a:xfrm>
          <a:custGeom>
            <a:avLst/>
            <a:gdLst>
              <a:gd name="connsiteX0" fmla="*/ 0 w 1905000"/>
              <a:gd name="connsiteY0" fmla="*/ 0 h 1905000"/>
              <a:gd name="connsiteX1" fmla="*/ 1905000 w 1905000"/>
              <a:gd name="connsiteY1" fmla="*/ 0 h 1905000"/>
              <a:gd name="connsiteX2" fmla="*/ 1905000 w 1905000"/>
              <a:gd name="connsiteY2" fmla="*/ 1905000 h 1905000"/>
              <a:gd name="connsiteX3" fmla="*/ 0 w 1905000"/>
              <a:gd name="connsiteY3" fmla="*/ 1905000 h 1905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05000" h="1905000">
                <a:moveTo>
                  <a:pt x="0" y="0"/>
                </a:moveTo>
                <a:lnTo>
                  <a:pt x="1905000" y="0"/>
                </a:lnTo>
                <a:lnTo>
                  <a:pt x="1905000" y="1905000"/>
                </a:lnTo>
                <a:lnTo>
                  <a:pt x="0" y="1905000"/>
                </a:lnTo>
                <a:close/>
              </a:path>
            </a:pathLst>
          </a:custGeom>
          <a:pattFill prst="pct60">
            <a:fgClr>
              <a:srgbClr val="FFFFFF"/>
            </a:fgClr>
            <a:bgClr>
              <a:srgbClr val="C1C9D5"/>
            </a:bgClr>
          </a:pattFill>
          <a:effectLst>
            <a:outerShdw dist="88900" dir="10800000" sx="99000" sy="99000" algn="r" rotWithShape="0">
              <a:schemeClr val="accent4"/>
            </a:outerShdw>
          </a:effectLst>
          <a:scene3d>
            <a:camera prst="isometricOffAxis1Top">
              <a:rot lat="0" lon="0" rev="0"/>
            </a:camera>
            <a:lightRig rig="threePt" dir="t"/>
          </a:scene3d>
        </p:spPr>
        <p:txBody>
          <a:bodyPr rtlCol="0">
            <a:noAutofit/>
          </a:bodyPr>
          <a:lstStyle>
            <a:lvl1pPr marL="0" indent="0" algn="ctr">
              <a:buNone/>
              <a:defRPr sz="1000"/>
            </a:lvl1pPr>
          </a:lstStyle>
          <a:p>
            <a:pPr lvl="0"/>
            <a:endParaRPr lang="en-US" noProof="0"/>
          </a:p>
        </p:txBody>
      </p:sp>
      <p:sp>
        <p:nvSpPr>
          <p:cNvPr id="54" name="Picture Placeholder 53">
            <a:extLst>
              <a:ext uri="{FF2B5EF4-FFF2-40B4-BE49-F238E27FC236}"/>
            </a:extLst>
          </p:cNvPr>
          <p:cNvSpPr>
            <a:spLocks noGrp="1"/>
          </p:cNvSpPr>
          <p:nvPr>
            <p:ph type="pic" sz="quarter" idx="50"/>
          </p:nvPr>
        </p:nvSpPr>
        <p:spPr>
          <a:xfrm>
            <a:off x="6170205" y="5025390"/>
            <a:ext cx="952376" cy="952500"/>
          </a:xfrm>
          <a:custGeom>
            <a:avLst/>
            <a:gdLst>
              <a:gd name="connsiteX0" fmla="*/ 0 w 1905000"/>
              <a:gd name="connsiteY0" fmla="*/ 0 h 1905000"/>
              <a:gd name="connsiteX1" fmla="*/ 1905000 w 1905000"/>
              <a:gd name="connsiteY1" fmla="*/ 0 h 1905000"/>
              <a:gd name="connsiteX2" fmla="*/ 1905000 w 1905000"/>
              <a:gd name="connsiteY2" fmla="*/ 1905000 h 1905000"/>
              <a:gd name="connsiteX3" fmla="*/ 0 w 1905000"/>
              <a:gd name="connsiteY3" fmla="*/ 1905000 h 1905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05000" h="1905000">
                <a:moveTo>
                  <a:pt x="0" y="0"/>
                </a:moveTo>
                <a:lnTo>
                  <a:pt x="1905000" y="0"/>
                </a:lnTo>
                <a:lnTo>
                  <a:pt x="1905000" y="1905000"/>
                </a:lnTo>
                <a:lnTo>
                  <a:pt x="0" y="1905000"/>
                </a:lnTo>
                <a:close/>
              </a:path>
            </a:pathLst>
          </a:custGeom>
          <a:pattFill prst="pct60">
            <a:fgClr>
              <a:srgbClr val="FFFFFF"/>
            </a:fgClr>
            <a:bgClr>
              <a:srgbClr val="C1C9D5"/>
            </a:bgClr>
          </a:pattFill>
          <a:effectLst>
            <a:outerShdw dist="88900" dir="10800000" sx="99000" sy="99000" algn="r" rotWithShape="0">
              <a:schemeClr val="bg2"/>
            </a:outerShdw>
          </a:effectLst>
          <a:scene3d>
            <a:camera prst="isometricOffAxis1Top">
              <a:rot lat="0" lon="0" rev="0"/>
            </a:camera>
            <a:lightRig rig="threePt" dir="t"/>
          </a:scene3d>
        </p:spPr>
        <p:txBody>
          <a:bodyPr rtlCol="0">
            <a:noAutofit/>
          </a:bodyPr>
          <a:lstStyle>
            <a:lvl1pPr marL="0" indent="0" algn="ctr">
              <a:buNone/>
              <a:defRPr sz="1000"/>
            </a:lvl1pPr>
          </a:lstStyle>
          <a:p>
            <a:pPr lvl="0"/>
            <a:endParaRPr lang="en-US" noProof="0"/>
          </a:p>
        </p:txBody>
      </p:sp>
      <p:sp>
        <p:nvSpPr>
          <p:cNvPr id="55" name="Picture Placeholder 54">
            <a:extLst>
              <a:ext uri="{FF2B5EF4-FFF2-40B4-BE49-F238E27FC236}"/>
            </a:extLst>
          </p:cNvPr>
          <p:cNvSpPr>
            <a:spLocks noGrp="1"/>
          </p:cNvSpPr>
          <p:nvPr>
            <p:ph type="pic" sz="quarter" idx="51"/>
          </p:nvPr>
        </p:nvSpPr>
        <p:spPr>
          <a:xfrm>
            <a:off x="8998762" y="5025390"/>
            <a:ext cx="952376" cy="952500"/>
          </a:xfrm>
          <a:custGeom>
            <a:avLst/>
            <a:gdLst>
              <a:gd name="connsiteX0" fmla="*/ 0 w 1905000"/>
              <a:gd name="connsiteY0" fmla="*/ 0 h 1905000"/>
              <a:gd name="connsiteX1" fmla="*/ 1905000 w 1905000"/>
              <a:gd name="connsiteY1" fmla="*/ 0 h 1905000"/>
              <a:gd name="connsiteX2" fmla="*/ 1905000 w 1905000"/>
              <a:gd name="connsiteY2" fmla="*/ 1905000 h 1905000"/>
              <a:gd name="connsiteX3" fmla="*/ 0 w 1905000"/>
              <a:gd name="connsiteY3" fmla="*/ 1905000 h 1905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05000" h="1905000">
                <a:moveTo>
                  <a:pt x="0" y="0"/>
                </a:moveTo>
                <a:lnTo>
                  <a:pt x="1905000" y="0"/>
                </a:lnTo>
                <a:lnTo>
                  <a:pt x="1905000" y="1905000"/>
                </a:lnTo>
                <a:lnTo>
                  <a:pt x="0" y="1905000"/>
                </a:lnTo>
                <a:close/>
              </a:path>
            </a:pathLst>
          </a:custGeom>
          <a:pattFill prst="pct60">
            <a:fgClr>
              <a:srgbClr val="FFFFFF"/>
            </a:fgClr>
            <a:bgClr>
              <a:srgbClr val="C1C9D5"/>
            </a:bgClr>
          </a:pattFill>
          <a:effectLst>
            <a:outerShdw dist="88900" dir="10800000" sx="99000" sy="99000" algn="r" rotWithShape="0">
              <a:schemeClr val="tx2">
                <a:lumMod val="75000"/>
              </a:schemeClr>
            </a:outerShdw>
          </a:effectLst>
          <a:scene3d>
            <a:camera prst="isometricOffAxis1Top">
              <a:rot lat="0" lon="0" rev="0"/>
            </a:camera>
            <a:lightRig rig="threePt" dir="t"/>
          </a:scene3d>
        </p:spPr>
        <p:txBody>
          <a:bodyPr rtlCol="0">
            <a:noAutofit/>
          </a:bodyPr>
          <a:lstStyle>
            <a:lvl1pPr marL="0" indent="0" algn="ctr">
              <a:buNone/>
              <a:defRPr sz="1000"/>
            </a:lvl1pPr>
          </a:lstStyle>
          <a:p>
            <a:pPr lvl="0"/>
            <a:endParaRPr lang="en-US" noProof="0"/>
          </a:p>
        </p:txBody>
      </p:sp>
      <p:sp>
        <p:nvSpPr>
          <p:cNvPr id="14" name="Заголовок 1">
            <a:extLst>
              <a:ext uri="{FF2B5EF4-FFF2-40B4-BE49-F238E27FC236}"/>
            </a:extLst>
          </p:cNvPr>
          <p:cNvSpPr>
            <a:spLocks noGrp="1"/>
          </p:cNvSpPr>
          <p:nvPr>
            <p:ph type="title"/>
          </p:nvPr>
        </p:nvSpPr>
        <p:spPr>
          <a:xfrm>
            <a:off x="775115" y="536155"/>
            <a:ext cx="10110840" cy="723301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endParaRPr lang="ru-RU" dirty="0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9770744" y="74295"/>
            <a:ext cx="2354580" cy="6715125"/>
          </a:xfrm>
          <a:custGeom>
            <a:avLst/>
            <a:gdLst>
              <a:gd name="connsiteX0" fmla="*/ 0 w 4076188"/>
              <a:gd name="connsiteY0" fmla="*/ 0 h 6854813"/>
              <a:gd name="connsiteX1" fmla="*/ 4076188 w 4076188"/>
              <a:gd name="connsiteY1" fmla="*/ 0 h 6854813"/>
              <a:gd name="connsiteX2" fmla="*/ 4076188 w 4076188"/>
              <a:gd name="connsiteY2" fmla="*/ 6854813 h 6854813"/>
              <a:gd name="connsiteX3" fmla="*/ 0 w 4076188"/>
              <a:gd name="connsiteY3" fmla="*/ 6854813 h 68548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076188" h="6854813">
                <a:moveTo>
                  <a:pt x="0" y="0"/>
                </a:moveTo>
                <a:lnTo>
                  <a:pt x="4076188" y="0"/>
                </a:lnTo>
                <a:lnTo>
                  <a:pt x="4076188" y="6854813"/>
                </a:lnTo>
                <a:lnTo>
                  <a:pt x="0" y="6854813"/>
                </a:ln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57150" y="74295"/>
            <a:ext cx="2354580" cy="6715125"/>
          </a:xfrm>
          <a:custGeom>
            <a:avLst/>
            <a:gdLst>
              <a:gd name="connsiteX0" fmla="*/ 0 w 4076188"/>
              <a:gd name="connsiteY0" fmla="*/ 0 h 6854813"/>
              <a:gd name="connsiteX1" fmla="*/ 4076188 w 4076188"/>
              <a:gd name="connsiteY1" fmla="*/ 0 h 6854813"/>
              <a:gd name="connsiteX2" fmla="*/ 4076188 w 4076188"/>
              <a:gd name="connsiteY2" fmla="*/ 6854813 h 6854813"/>
              <a:gd name="connsiteX3" fmla="*/ 0 w 4076188"/>
              <a:gd name="connsiteY3" fmla="*/ 6854813 h 68548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076188" h="6854813">
                <a:moveTo>
                  <a:pt x="0" y="0"/>
                </a:moveTo>
                <a:lnTo>
                  <a:pt x="4076188" y="0"/>
                </a:lnTo>
                <a:lnTo>
                  <a:pt x="4076188" y="6854813"/>
                </a:lnTo>
                <a:lnTo>
                  <a:pt x="0" y="6854813"/>
                </a:ln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486024" y="74295"/>
            <a:ext cx="2354580" cy="6715125"/>
          </a:xfrm>
          <a:custGeom>
            <a:avLst/>
            <a:gdLst>
              <a:gd name="connsiteX0" fmla="*/ 0 w 4076188"/>
              <a:gd name="connsiteY0" fmla="*/ 0 h 6854813"/>
              <a:gd name="connsiteX1" fmla="*/ 4076188 w 4076188"/>
              <a:gd name="connsiteY1" fmla="*/ 0 h 6854813"/>
              <a:gd name="connsiteX2" fmla="*/ 4076188 w 4076188"/>
              <a:gd name="connsiteY2" fmla="*/ 6854813 h 6854813"/>
              <a:gd name="connsiteX3" fmla="*/ 0 w 4076188"/>
              <a:gd name="connsiteY3" fmla="*/ 6854813 h 68548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076188" h="6854813">
                <a:moveTo>
                  <a:pt x="0" y="0"/>
                </a:moveTo>
                <a:lnTo>
                  <a:pt x="4076188" y="0"/>
                </a:lnTo>
                <a:lnTo>
                  <a:pt x="4076188" y="6854813"/>
                </a:lnTo>
                <a:lnTo>
                  <a:pt x="0" y="6854813"/>
                </a:ln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914898" y="74295"/>
            <a:ext cx="2354580" cy="6715125"/>
          </a:xfrm>
          <a:custGeom>
            <a:avLst/>
            <a:gdLst>
              <a:gd name="connsiteX0" fmla="*/ 0 w 4076188"/>
              <a:gd name="connsiteY0" fmla="*/ 0 h 6854813"/>
              <a:gd name="connsiteX1" fmla="*/ 4076188 w 4076188"/>
              <a:gd name="connsiteY1" fmla="*/ 0 h 6854813"/>
              <a:gd name="connsiteX2" fmla="*/ 4076188 w 4076188"/>
              <a:gd name="connsiteY2" fmla="*/ 6854813 h 6854813"/>
              <a:gd name="connsiteX3" fmla="*/ 0 w 4076188"/>
              <a:gd name="connsiteY3" fmla="*/ 6854813 h 68548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076188" h="6854813">
                <a:moveTo>
                  <a:pt x="0" y="0"/>
                </a:moveTo>
                <a:lnTo>
                  <a:pt x="4076188" y="0"/>
                </a:lnTo>
                <a:lnTo>
                  <a:pt x="4076188" y="6854813"/>
                </a:lnTo>
                <a:lnTo>
                  <a:pt x="0" y="6854813"/>
                </a:ln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7343772" y="74295"/>
            <a:ext cx="2354580" cy="6715125"/>
          </a:xfrm>
          <a:custGeom>
            <a:avLst/>
            <a:gdLst>
              <a:gd name="connsiteX0" fmla="*/ 0 w 4076188"/>
              <a:gd name="connsiteY0" fmla="*/ 0 h 6854813"/>
              <a:gd name="connsiteX1" fmla="*/ 4076188 w 4076188"/>
              <a:gd name="connsiteY1" fmla="*/ 0 h 6854813"/>
              <a:gd name="connsiteX2" fmla="*/ 4076188 w 4076188"/>
              <a:gd name="connsiteY2" fmla="*/ 6854813 h 6854813"/>
              <a:gd name="connsiteX3" fmla="*/ 0 w 4076188"/>
              <a:gd name="connsiteY3" fmla="*/ 6854813 h 68548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076188" h="6854813">
                <a:moveTo>
                  <a:pt x="0" y="0"/>
                </a:moveTo>
                <a:lnTo>
                  <a:pt x="4076188" y="0"/>
                </a:lnTo>
                <a:lnTo>
                  <a:pt x="4076188" y="6854813"/>
                </a:lnTo>
                <a:lnTo>
                  <a:pt x="0" y="6854813"/>
                </a:ln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icture Placeholder 14"/>
          <p:cNvSpPr>
            <a:spLocks noGrp="1"/>
          </p:cNvSpPr>
          <p:nvPr>
            <p:ph type="pic" sz="quarter" idx="11"/>
          </p:nvPr>
        </p:nvSpPr>
        <p:spPr>
          <a:xfrm>
            <a:off x="8121015" y="3434714"/>
            <a:ext cx="4067174" cy="3413761"/>
          </a:xfrm>
          <a:custGeom>
            <a:avLst/>
            <a:gdLst>
              <a:gd name="connsiteX0" fmla="*/ 0 w 6091237"/>
              <a:gd name="connsiteY0" fmla="*/ 0 h 3424238"/>
              <a:gd name="connsiteX1" fmla="*/ 6091237 w 6091237"/>
              <a:gd name="connsiteY1" fmla="*/ 0 h 3424238"/>
              <a:gd name="connsiteX2" fmla="*/ 6091237 w 6091237"/>
              <a:gd name="connsiteY2" fmla="*/ 3424238 h 3424238"/>
              <a:gd name="connsiteX3" fmla="*/ 0 w 6091237"/>
              <a:gd name="connsiteY3" fmla="*/ 3424238 h 34242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091237" h="3424238">
                <a:moveTo>
                  <a:pt x="0" y="0"/>
                </a:moveTo>
                <a:lnTo>
                  <a:pt x="6091237" y="0"/>
                </a:lnTo>
                <a:lnTo>
                  <a:pt x="6091237" y="3424238"/>
                </a:lnTo>
                <a:lnTo>
                  <a:pt x="0" y="3424238"/>
                </a:ln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  <p:sp>
        <p:nvSpPr>
          <p:cNvPr id="6" name="Picture Placeholder 14"/>
          <p:cNvSpPr>
            <a:spLocks noGrp="1"/>
          </p:cNvSpPr>
          <p:nvPr>
            <p:ph type="pic" sz="quarter" idx="12"/>
          </p:nvPr>
        </p:nvSpPr>
        <p:spPr>
          <a:xfrm>
            <a:off x="-10829" y="3434713"/>
            <a:ext cx="4067174" cy="3413761"/>
          </a:xfrm>
          <a:custGeom>
            <a:avLst/>
            <a:gdLst>
              <a:gd name="connsiteX0" fmla="*/ 0 w 6091237"/>
              <a:gd name="connsiteY0" fmla="*/ 0 h 3424238"/>
              <a:gd name="connsiteX1" fmla="*/ 6091237 w 6091237"/>
              <a:gd name="connsiteY1" fmla="*/ 0 h 3424238"/>
              <a:gd name="connsiteX2" fmla="*/ 6091237 w 6091237"/>
              <a:gd name="connsiteY2" fmla="*/ 3424238 h 3424238"/>
              <a:gd name="connsiteX3" fmla="*/ 0 w 6091237"/>
              <a:gd name="connsiteY3" fmla="*/ 3424238 h 34242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091237" h="3424238">
                <a:moveTo>
                  <a:pt x="0" y="0"/>
                </a:moveTo>
                <a:lnTo>
                  <a:pt x="6091237" y="0"/>
                </a:lnTo>
                <a:lnTo>
                  <a:pt x="6091237" y="3424238"/>
                </a:lnTo>
                <a:lnTo>
                  <a:pt x="0" y="3424238"/>
                </a:ln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  <p:sp>
        <p:nvSpPr>
          <p:cNvPr id="7" name="Picture Placeholder 14"/>
          <p:cNvSpPr>
            <a:spLocks noGrp="1"/>
          </p:cNvSpPr>
          <p:nvPr>
            <p:ph type="pic" sz="quarter" idx="13"/>
          </p:nvPr>
        </p:nvSpPr>
        <p:spPr>
          <a:xfrm>
            <a:off x="4053841" y="3807"/>
            <a:ext cx="4067174" cy="3413761"/>
          </a:xfrm>
          <a:custGeom>
            <a:avLst/>
            <a:gdLst>
              <a:gd name="connsiteX0" fmla="*/ 0 w 6091237"/>
              <a:gd name="connsiteY0" fmla="*/ 0 h 3424238"/>
              <a:gd name="connsiteX1" fmla="*/ 6091237 w 6091237"/>
              <a:gd name="connsiteY1" fmla="*/ 0 h 3424238"/>
              <a:gd name="connsiteX2" fmla="*/ 6091237 w 6091237"/>
              <a:gd name="connsiteY2" fmla="*/ 3424238 h 3424238"/>
              <a:gd name="connsiteX3" fmla="*/ 0 w 6091237"/>
              <a:gd name="connsiteY3" fmla="*/ 3424238 h 34242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091237" h="3424238">
                <a:moveTo>
                  <a:pt x="0" y="0"/>
                </a:moveTo>
                <a:lnTo>
                  <a:pt x="6091237" y="0"/>
                </a:lnTo>
                <a:lnTo>
                  <a:pt x="6091237" y="3424238"/>
                </a:lnTo>
                <a:lnTo>
                  <a:pt x="0" y="3424238"/>
                </a:ln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icture Placeholder 23"/>
          <p:cNvSpPr>
            <a:spLocks noGrp="1"/>
          </p:cNvSpPr>
          <p:nvPr>
            <p:ph type="pic" sz="quarter" idx="10"/>
          </p:nvPr>
        </p:nvSpPr>
        <p:spPr bwMode="auto">
          <a:xfrm>
            <a:off x="106045" y="122238"/>
            <a:ext cx="2311400" cy="2143125"/>
          </a:xfrm>
          <a:custGeom>
            <a:avLst/>
            <a:gdLst>
              <a:gd name="connsiteX0" fmla="*/ 119188 w 2311400"/>
              <a:gd name="connsiteY0" fmla="*/ 0 h 2143125"/>
              <a:gd name="connsiteX1" fmla="*/ 2192212 w 2311400"/>
              <a:gd name="connsiteY1" fmla="*/ 0 h 2143125"/>
              <a:gd name="connsiteX2" fmla="*/ 2311400 w 2311400"/>
              <a:gd name="connsiteY2" fmla="*/ 119299 h 2143125"/>
              <a:gd name="connsiteX3" fmla="*/ 2311400 w 2311400"/>
              <a:gd name="connsiteY3" fmla="*/ 2023826 h 2143125"/>
              <a:gd name="connsiteX4" fmla="*/ 2192212 w 2311400"/>
              <a:gd name="connsiteY4" fmla="*/ 2143125 h 2143125"/>
              <a:gd name="connsiteX5" fmla="*/ 119188 w 2311400"/>
              <a:gd name="connsiteY5" fmla="*/ 2143125 h 2143125"/>
              <a:gd name="connsiteX6" fmla="*/ 0 w 2311400"/>
              <a:gd name="connsiteY6" fmla="*/ 2023826 h 2143125"/>
              <a:gd name="connsiteX7" fmla="*/ 0 w 2311400"/>
              <a:gd name="connsiteY7" fmla="*/ 119299 h 2143125"/>
              <a:gd name="connsiteX8" fmla="*/ 119188 w 2311400"/>
              <a:gd name="connsiteY8" fmla="*/ 0 h 2143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11400" h="2143125">
                <a:moveTo>
                  <a:pt x="119188" y="0"/>
                </a:moveTo>
                <a:cubicBezTo>
                  <a:pt x="2192212" y="0"/>
                  <a:pt x="2192212" y="0"/>
                  <a:pt x="2192212" y="0"/>
                </a:cubicBezTo>
                <a:cubicBezTo>
                  <a:pt x="2260319" y="0"/>
                  <a:pt x="2311400" y="51128"/>
                  <a:pt x="2311400" y="119299"/>
                </a:cubicBezTo>
                <a:cubicBezTo>
                  <a:pt x="2311400" y="2023826"/>
                  <a:pt x="2311400" y="2023826"/>
                  <a:pt x="2311400" y="2023826"/>
                </a:cubicBezTo>
                <a:cubicBezTo>
                  <a:pt x="2311400" y="2087736"/>
                  <a:pt x="2260319" y="2143125"/>
                  <a:pt x="2192212" y="2143125"/>
                </a:cubicBezTo>
                <a:cubicBezTo>
                  <a:pt x="119188" y="2143125"/>
                  <a:pt x="119188" y="2143125"/>
                  <a:pt x="119188" y="2143125"/>
                </a:cubicBezTo>
                <a:cubicBezTo>
                  <a:pt x="51081" y="2143125"/>
                  <a:pt x="0" y="2087736"/>
                  <a:pt x="0" y="2023826"/>
                </a:cubicBezTo>
                <a:cubicBezTo>
                  <a:pt x="0" y="119299"/>
                  <a:pt x="0" y="119299"/>
                  <a:pt x="0" y="119299"/>
                </a:cubicBezTo>
                <a:cubicBezTo>
                  <a:pt x="0" y="51128"/>
                  <a:pt x="51081" y="0"/>
                  <a:pt x="119188" y="0"/>
                </a:cubicBez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  <p:sp>
        <p:nvSpPr>
          <p:cNvPr id="25" name="Picture Placeholder 24"/>
          <p:cNvSpPr>
            <a:spLocks noGrp="1"/>
          </p:cNvSpPr>
          <p:nvPr>
            <p:ph type="pic" sz="quarter" idx="11"/>
          </p:nvPr>
        </p:nvSpPr>
        <p:spPr bwMode="auto">
          <a:xfrm>
            <a:off x="2522302" y="122237"/>
            <a:ext cx="2311400" cy="2143125"/>
          </a:xfrm>
          <a:custGeom>
            <a:avLst/>
            <a:gdLst>
              <a:gd name="connsiteX0" fmla="*/ 119188 w 2311400"/>
              <a:gd name="connsiteY0" fmla="*/ 0 h 2143125"/>
              <a:gd name="connsiteX1" fmla="*/ 2192212 w 2311400"/>
              <a:gd name="connsiteY1" fmla="*/ 0 h 2143125"/>
              <a:gd name="connsiteX2" fmla="*/ 2311400 w 2311400"/>
              <a:gd name="connsiteY2" fmla="*/ 119299 h 2143125"/>
              <a:gd name="connsiteX3" fmla="*/ 2311400 w 2311400"/>
              <a:gd name="connsiteY3" fmla="*/ 2023826 h 2143125"/>
              <a:gd name="connsiteX4" fmla="*/ 2192212 w 2311400"/>
              <a:gd name="connsiteY4" fmla="*/ 2143125 h 2143125"/>
              <a:gd name="connsiteX5" fmla="*/ 119188 w 2311400"/>
              <a:gd name="connsiteY5" fmla="*/ 2143125 h 2143125"/>
              <a:gd name="connsiteX6" fmla="*/ 0 w 2311400"/>
              <a:gd name="connsiteY6" fmla="*/ 2023826 h 2143125"/>
              <a:gd name="connsiteX7" fmla="*/ 0 w 2311400"/>
              <a:gd name="connsiteY7" fmla="*/ 119299 h 2143125"/>
              <a:gd name="connsiteX8" fmla="*/ 119188 w 2311400"/>
              <a:gd name="connsiteY8" fmla="*/ 0 h 2143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11400" h="2143125">
                <a:moveTo>
                  <a:pt x="119188" y="0"/>
                </a:moveTo>
                <a:cubicBezTo>
                  <a:pt x="2192212" y="0"/>
                  <a:pt x="2192212" y="0"/>
                  <a:pt x="2192212" y="0"/>
                </a:cubicBezTo>
                <a:cubicBezTo>
                  <a:pt x="2260319" y="0"/>
                  <a:pt x="2311400" y="51128"/>
                  <a:pt x="2311400" y="119299"/>
                </a:cubicBezTo>
                <a:cubicBezTo>
                  <a:pt x="2311400" y="2023826"/>
                  <a:pt x="2311400" y="2023826"/>
                  <a:pt x="2311400" y="2023826"/>
                </a:cubicBezTo>
                <a:cubicBezTo>
                  <a:pt x="2311400" y="2087736"/>
                  <a:pt x="2260319" y="2143125"/>
                  <a:pt x="2192212" y="2143125"/>
                </a:cubicBezTo>
                <a:cubicBezTo>
                  <a:pt x="119188" y="2143125"/>
                  <a:pt x="119188" y="2143125"/>
                  <a:pt x="119188" y="2143125"/>
                </a:cubicBezTo>
                <a:cubicBezTo>
                  <a:pt x="51081" y="2143125"/>
                  <a:pt x="0" y="2087736"/>
                  <a:pt x="0" y="2023826"/>
                </a:cubicBezTo>
                <a:cubicBezTo>
                  <a:pt x="0" y="119299"/>
                  <a:pt x="0" y="119299"/>
                  <a:pt x="0" y="119299"/>
                </a:cubicBezTo>
                <a:cubicBezTo>
                  <a:pt x="0" y="51128"/>
                  <a:pt x="51081" y="0"/>
                  <a:pt x="119188" y="0"/>
                </a:cubicBez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  <p:sp>
        <p:nvSpPr>
          <p:cNvPr id="26" name="Picture Placeholder 25"/>
          <p:cNvSpPr>
            <a:spLocks noGrp="1"/>
          </p:cNvSpPr>
          <p:nvPr>
            <p:ph type="pic" sz="quarter" idx="12"/>
          </p:nvPr>
        </p:nvSpPr>
        <p:spPr bwMode="auto">
          <a:xfrm>
            <a:off x="4938559" y="122238"/>
            <a:ext cx="2311400" cy="2143125"/>
          </a:xfrm>
          <a:custGeom>
            <a:avLst/>
            <a:gdLst>
              <a:gd name="connsiteX0" fmla="*/ 119188 w 2311400"/>
              <a:gd name="connsiteY0" fmla="*/ 0 h 2143125"/>
              <a:gd name="connsiteX1" fmla="*/ 2192212 w 2311400"/>
              <a:gd name="connsiteY1" fmla="*/ 0 h 2143125"/>
              <a:gd name="connsiteX2" fmla="*/ 2311400 w 2311400"/>
              <a:gd name="connsiteY2" fmla="*/ 119299 h 2143125"/>
              <a:gd name="connsiteX3" fmla="*/ 2311400 w 2311400"/>
              <a:gd name="connsiteY3" fmla="*/ 2023826 h 2143125"/>
              <a:gd name="connsiteX4" fmla="*/ 2192212 w 2311400"/>
              <a:gd name="connsiteY4" fmla="*/ 2143125 h 2143125"/>
              <a:gd name="connsiteX5" fmla="*/ 119188 w 2311400"/>
              <a:gd name="connsiteY5" fmla="*/ 2143125 h 2143125"/>
              <a:gd name="connsiteX6" fmla="*/ 0 w 2311400"/>
              <a:gd name="connsiteY6" fmla="*/ 2023826 h 2143125"/>
              <a:gd name="connsiteX7" fmla="*/ 0 w 2311400"/>
              <a:gd name="connsiteY7" fmla="*/ 119299 h 2143125"/>
              <a:gd name="connsiteX8" fmla="*/ 119188 w 2311400"/>
              <a:gd name="connsiteY8" fmla="*/ 0 h 2143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11400" h="2143125">
                <a:moveTo>
                  <a:pt x="119188" y="0"/>
                </a:moveTo>
                <a:cubicBezTo>
                  <a:pt x="2192212" y="0"/>
                  <a:pt x="2192212" y="0"/>
                  <a:pt x="2192212" y="0"/>
                </a:cubicBezTo>
                <a:cubicBezTo>
                  <a:pt x="2260319" y="0"/>
                  <a:pt x="2311400" y="51128"/>
                  <a:pt x="2311400" y="119299"/>
                </a:cubicBezTo>
                <a:cubicBezTo>
                  <a:pt x="2311400" y="2023826"/>
                  <a:pt x="2311400" y="2023826"/>
                  <a:pt x="2311400" y="2023826"/>
                </a:cubicBezTo>
                <a:cubicBezTo>
                  <a:pt x="2311400" y="2087736"/>
                  <a:pt x="2260319" y="2143125"/>
                  <a:pt x="2192212" y="2143125"/>
                </a:cubicBezTo>
                <a:cubicBezTo>
                  <a:pt x="119188" y="2143125"/>
                  <a:pt x="119188" y="2143125"/>
                  <a:pt x="119188" y="2143125"/>
                </a:cubicBezTo>
                <a:cubicBezTo>
                  <a:pt x="51081" y="2143125"/>
                  <a:pt x="0" y="2087736"/>
                  <a:pt x="0" y="2023826"/>
                </a:cubicBezTo>
                <a:cubicBezTo>
                  <a:pt x="0" y="119299"/>
                  <a:pt x="0" y="119299"/>
                  <a:pt x="0" y="119299"/>
                </a:cubicBezTo>
                <a:cubicBezTo>
                  <a:pt x="0" y="51128"/>
                  <a:pt x="51081" y="0"/>
                  <a:pt x="119188" y="0"/>
                </a:cubicBez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  <p:sp>
        <p:nvSpPr>
          <p:cNvPr id="27" name="Picture Placeholder 26"/>
          <p:cNvSpPr>
            <a:spLocks noGrp="1"/>
          </p:cNvSpPr>
          <p:nvPr>
            <p:ph type="pic" sz="quarter" idx="13"/>
          </p:nvPr>
        </p:nvSpPr>
        <p:spPr bwMode="auto">
          <a:xfrm>
            <a:off x="7354816" y="122237"/>
            <a:ext cx="2311400" cy="2143125"/>
          </a:xfrm>
          <a:custGeom>
            <a:avLst/>
            <a:gdLst>
              <a:gd name="connsiteX0" fmla="*/ 119188 w 2311400"/>
              <a:gd name="connsiteY0" fmla="*/ 0 h 2143125"/>
              <a:gd name="connsiteX1" fmla="*/ 2192212 w 2311400"/>
              <a:gd name="connsiteY1" fmla="*/ 0 h 2143125"/>
              <a:gd name="connsiteX2" fmla="*/ 2311400 w 2311400"/>
              <a:gd name="connsiteY2" fmla="*/ 119299 h 2143125"/>
              <a:gd name="connsiteX3" fmla="*/ 2311400 w 2311400"/>
              <a:gd name="connsiteY3" fmla="*/ 2023826 h 2143125"/>
              <a:gd name="connsiteX4" fmla="*/ 2192212 w 2311400"/>
              <a:gd name="connsiteY4" fmla="*/ 2143125 h 2143125"/>
              <a:gd name="connsiteX5" fmla="*/ 119188 w 2311400"/>
              <a:gd name="connsiteY5" fmla="*/ 2143125 h 2143125"/>
              <a:gd name="connsiteX6" fmla="*/ 0 w 2311400"/>
              <a:gd name="connsiteY6" fmla="*/ 2023826 h 2143125"/>
              <a:gd name="connsiteX7" fmla="*/ 0 w 2311400"/>
              <a:gd name="connsiteY7" fmla="*/ 119299 h 2143125"/>
              <a:gd name="connsiteX8" fmla="*/ 119188 w 2311400"/>
              <a:gd name="connsiteY8" fmla="*/ 0 h 2143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11400" h="2143125">
                <a:moveTo>
                  <a:pt x="119188" y="0"/>
                </a:moveTo>
                <a:cubicBezTo>
                  <a:pt x="2192212" y="0"/>
                  <a:pt x="2192212" y="0"/>
                  <a:pt x="2192212" y="0"/>
                </a:cubicBezTo>
                <a:cubicBezTo>
                  <a:pt x="2260319" y="0"/>
                  <a:pt x="2311400" y="51128"/>
                  <a:pt x="2311400" y="119299"/>
                </a:cubicBezTo>
                <a:cubicBezTo>
                  <a:pt x="2311400" y="2023826"/>
                  <a:pt x="2311400" y="2023826"/>
                  <a:pt x="2311400" y="2023826"/>
                </a:cubicBezTo>
                <a:cubicBezTo>
                  <a:pt x="2311400" y="2087736"/>
                  <a:pt x="2260319" y="2143125"/>
                  <a:pt x="2192212" y="2143125"/>
                </a:cubicBezTo>
                <a:cubicBezTo>
                  <a:pt x="119188" y="2143125"/>
                  <a:pt x="119188" y="2143125"/>
                  <a:pt x="119188" y="2143125"/>
                </a:cubicBezTo>
                <a:cubicBezTo>
                  <a:pt x="51081" y="2143125"/>
                  <a:pt x="0" y="2087736"/>
                  <a:pt x="0" y="2023826"/>
                </a:cubicBezTo>
                <a:cubicBezTo>
                  <a:pt x="0" y="119299"/>
                  <a:pt x="0" y="119299"/>
                  <a:pt x="0" y="119299"/>
                </a:cubicBezTo>
                <a:cubicBezTo>
                  <a:pt x="0" y="51128"/>
                  <a:pt x="51081" y="0"/>
                  <a:pt x="119188" y="0"/>
                </a:cubicBez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  <p:sp>
        <p:nvSpPr>
          <p:cNvPr id="28" name="Picture Placeholder 27"/>
          <p:cNvSpPr>
            <a:spLocks noGrp="1"/>
          </p:cNvSpPr>
          <p:nvPr>
            <p:ph type="pic" sz="quarter" idx="14"/>
          </p:nvPr>
        </p:nvSpPr>
        <p:spPr bwMode="auto">
          <a:xfrm>
            <a:off x="9771073" y="122236"/>
            <a:ext cx="2311400" cy="2143125"/>
          </a:xfrm>
          <a:custGeom>
            <a:avLst/>
            <a:gdLst>
              <a:gd name="connsiteX0" fmla="*/ 119188 w 2311400"/>
              <a:gd name="connsiteY0" fmla="*/ 0 h 2143125"/>
              <a:gd name="connsiteX1" fmla="*/ 2192212 w 2311400"/>
              <a:gd name="connsiteY1" fmla="*/ 0 h 2143125"/>
              <a:gd name="connsiteX2" fmla="*/ 2311400 w 2311400"/>
              <a:gd name="connsiteY2" fmla="*/ 119299 h 2143125"/>
              <a:gd name="connsiteX3" fmla="*/ 2311400 w 2311400"/>
              <a:gd name="connsiteY3" fmla="*/ 2023826 h 2143125"/>
              <a:gd name="connsiteX4" fmla="*/ 2192212 w 2311400"/>
              <a:gd name="connsiteY4" fmla="*/ 2143125 h 2143125"/>
              <a:gd name="connsiteX5" fmla="*/ 119188 w 2311400"/>
              <a:gd name="connsiteY5" fmla="*/ 2143125 h 2143125"/>
              <a:gd name="connsiteX6" fmla="*/ 0 w 2311400"/>
              <a:gd name="connsiteY6" fmla="*/ 2023826 h 2143125"/>
              <a:gd name="connsiteX7" fmla="*/ 0 w 2311400"/>
              <a:gd name="connsiteY7" fmla="*/ 119299 h 2143125"/>
              <a:gd name="connsiteX8" fmla="*/ 119188 w 2311400"/>
              <a:gd name="connsiteY8" fmla="*/ 0 h 2143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11400" h="2143125">
                <a:moveTo>
                  <a:pt x="119188" y="0"/>
                </a:moveTo>
                <a:cubicBezTo>
                  <a:pt x="2192212" y="0"/>
                  <a:pt x="2192212" y="0"/>
                  <a:pt x="2192212" y="0"/>
                </a:cubicBezTo>
                <a:cubicBezTo>
                  <a:pt x="2260319" y="0"/>
                  <a:pt x="2311400" y="51128"/>
                  <a:pt x="2311400" y="119299"/>
                </a:cubicBezTo>
                <a:cubicBezTo>
                  <a:pt x="2311400" y="2023826"/>
                  <a:pt x="2311400" y="2023826"/>
                  <a:pt x="2311400" y="2023826"/>
                </a:cubicBezTo>
                <a:cubicBezTo>
                  <a:pt x="2311400" y="2087736"/>
                  <a:pt x="2260319" y="2143125"/>
                  <a:pt x="2192212" y="2143125"/>
                </a:cubicBezTo>
                <a:cubicBezTo>
                  <a:pt x="119188" y="2143125"/>
                  <a:pt x="119188" y="2143125"/>
                  <a:pt x="119188" y="2143125"/>
                </a:cubicBezTo>
                <a:cubicBezTo>
                  <a:pt x="51081" y="2143125"/>
                  <a:pt x="0" y="2087736"/>
                  <a:pt x="0" y="2023826"/>
                </a:cubicBezTo>
                <a:cubicBezTo>
                  <a:pt x="0" y="119299"/>
                  <a:pt x="0" y="119299"/>
                  <a:pt x="0" y="119299"/>
                </a:cubicBezTo>
                <a:cubicBezTo>
                  <a:pt x="0" y="51128"/>
                  <a:pt x="51081" y="0"/>
                  <a:pt x="119188" y="0"/>
                </a:cubicBez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  <p:sp>
        <p:nvSpPr>
          <p:cNvPr id="29" name="Picture Placeholder 28"/>
          <p:cNvSpPr>
            <a:spLocks noGrp="1"/>
          </p:cNvSpPr>
          <p:nvPr>
            <p:ph type="pic" sz="quarter" idx="15"/>
          </p:nvPr>
        </p:nvSpPr>
        <p:spPr bwMode="auto">
          <a:xfrm>
            <a:off x="106045" y="2356803"/>
            <a:ext cx="2311400" cy="2143125"/>
          </a:xfrm>
          <a:custGeom>
            <a:avLst/>
            <a:gdLst>
              <a:gd name="connsiteX0" fmla="*/ 119188 w 2311400"/>
              <a:gd name="connsiteY0" fmla="*/ 0 h 2143125"/>
              <a:gd name="connsiteX1" fmla="*/ 2192212 w 2311400"/>
              <a:gd name="connsiteY1" fmla="*/ 0 h 2143125"/>
              <a:gd name="connsiteX2" fmla="*/ 2311400 w 2311400"/>
              <a:gd name="connsiteY2" fmla="*/ 119299 h 2143125"/>
              <a:gd name="connsiteX3" fmla="*/ 2311400 w 2311400"/>
              <a:gd name="connsiteY3" fmla="*/ 2023826 h 2143125"/>
              <a:gd name="connsiteX4" fmla="*/ 2192212 w 2311400"/>
              <a:gd name="connsiteY4" fmla="*/ 2143125 h 2143125"/>
              <a:gd name="connsiteX5" fmla="*/ 119188 w 2311400"/>
              <a:gd name="connsiteY5" fmla="*/ 2143125 h 2143125"/>
              <a:gd name="connsiteX6" fmla="*/ 0 w 2311400"/>
              <a:gd name="connsiteY6" fmla="*/ 2023826 h 2143125"/>
              <a:gd name="connsiteX7" fmla="*/ 0 w 2311400"/>
              <a:gd name="connsiteY7" fmla="*/ 119299 h 2143125"/>
              <a:gd name="connsiteX8" fmla="*/ 119188 w 2311400"/>
              <a:gd name="connsiteY8" fmla="*/ 0 h 2143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11400" h="2143125">
                <a:moveTo>
                  <a:pt x="119188" y="0"/>
                </a:moveTo>
                <a:cubicBezTo>
                  <a:pt x="2192212" y="0"/>
                  <a:pt x="2192212" y="0"/>
                  <a:pt x="2192212" y="0"/>
                </a:cubicBezTo>
                <a:cubicBezTo>
                  <a:pt x="2260319" y="0"/>
                  <a:pt x="2311400" y="51128"/>
                  <a:pt x="2311400" y="119299"/>
                </a:cubicBezTo>
                <a:cubicBezTo>
                  <a:pt x="2311400" y="2023826"/>
                  <a:pt x="2311400" y="2023826"/>
                  <a:pt x="2311400" y="2023826"/>
                </a:cubicBezTo>
                <a:cubicBezTo>
                  <a:pt x="2311400" y="2087736"/>
                  <a:pt x="2260319" y="2143125"/>
                  <a:pt x="2192212" y="2143125"/>
                </a:cubicBezTo>
                <a:cubicBezTo>
                  <a:pt x="119188" y="2143125"/>
                  <a:pt x="119188" y="2143125"/>
                  <a:pt x="119188" y="2143125"/>
                </a:cubicBezTo>
                <a:cubicBezTo>
                  <a:pt x="51081" y="2143125"/>
                  <a:pt x="0" y="2087736"/>
                  <a:pt x="0" y="2023826"/>
                </a:cubicBezTo>
                <a:cubicBezTo>
                  <a:pt x="0" y="119299"/>
                  <a:pt x="0" y="119299"/>
                  <a:pt x="0" y="119299"/>
                </a:cubicBezTo>
                <a:cubicBezTo>
                  <a:pt x="0" y="51128"/>
                  <a:pt x="51081" y="0"/>
                  <a:pt x="119188" y="0"/>
                </a:cubicBez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  <p:sp>
        <p:nvSpPr>
          <p:cNvPr id="30" name="Picture Placeholder 29"/>
          <p:cNvSpPr>
            <a:spLocks noGrp="1"/>
          </p:cNvSpPr>
          <p:nvPr>
            <p:ph type="pic" sz="quarter" idx="16"/>
          </p:nvPr>
        </p:nvSpPr>
        <p:spPr bwMode="auto">
          <a:xfrm>
            <a:off x="2522302" y="2356802"/>
            <a:ext cx="2311400" cy="2143125"/>
          </a:xfrm>
          <a:custGeom>
            <a:avLst/>
            <a:gdLst>
              <a:gd name="connsiteX0" fmla="*/ 119188 w 2311400"/>
              <a:gd name="connsiteY0" fmla="*/ 0 h 2143125"/>
              <a:gd name="connsiteX1" fmla="*/ 2192212 w 2311400"/>
              <a:gd name="connsiteY1" fmla="*/ 0 h 2143125"/>
              <a:gd name="connsiteX2" fmla="*/ 2311400 w 2311400"/>
              <a:gd name="connsiteY2" fmla="*/ 119299 h 2143125"/>
              <a:gd name="connsiteX3" fmla="*/ 2311400 w 2311400"/>
              <a:gd name="connsiteY3" fmla="*/ 2023826 h 2143125"/>
              <a:gd name="connsiteX4" fmla="*/ 2192212 w 2311400"/>
              <a:gd name="connsiteY4" fmla="*/ 2143125 h 2143125"/>
              <a:gd name="connsiteX5" fmla="*/ 119188 w 2311400"/>
              <a:gd name="connsiteY5" fmla="*/ 2143125 h 2143125"/>
              <a:gd name="connsiteX6" fmla="*/ 0 w 2311400"/>
              <a:gd name="connsiteY6" fmla="*/ 2023826 h 2143125"/>
              <a:gd name="connsiteX7" fmla="*/ 0 w 2311400"/>
              <a:gd name="connsiteY7" fmla="*/ 119299 h 2143125"/>
              <a:gd name="connsiteX8" fmla="*/ 119188 w 2311400"/>
              <a:gd name="connsiteY8" fmla="*/ 0 h 2143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11400" h="2143125">
                <a:moveTo>
                  <a:pt x="119188" y="0"/>
                </a:moveTo>
                <a:cubicBezTo>
                  <a:pt x="2192212" y="0"/>
                  <a:pt x="2192212" y="0"/>
                  <a:pt x="2192212" y="0"/>
                </a:cubicBezTo>
                <a:cubicBezTo>
                  <a:pt x="2260319" y="0"/>
                  <a:pt x="2311400" y="51128"/>
                  <a:pt x="2311400" y="119299"/>
                </a:cubicBezTo>
                <a:cubicBezTo>
                  <a:pt x="2311400" y="2023826"/>
                  <a:pt x="2311400" y="2023826"/>
                  <a:pt x="2311400" y="2023826"/>
                </a:cubicBezTo>
                <a:cubicBezTo>
                  <a:pt x="2311400" y="2087736"/>
                  <a:pt x="2260319" y="2143125"/>
                  <a:pt x="2192212" y="2143125"/>
                </a:cubicBezTo>
                <a:cubicBezTo>
                  <a:pt x="119188" y="2143125"/>
                  <a:pt x="119188" y="2143125"/>
                  <a:pt x="119188" y="2143125"/>
                </a:cubicBezTo>
                <a:cubicBezTo>
                  <a:pt x="51081" y="2143125"/>
                  <a:pt x="0" y="2087736"/>
                  <a:pt x="0" y="2023826"/>
                </a:cubicBezTo>
                <a:cubicBezTo>
                  <a:pt x="0" y="119299"/>
                  <a:pt x="0" y="119299"/>
                  <a:pt x="0" y="119299"/>
                </a:cubicBezTo>
                <a:cubicBezTo>
                  <a:pt x="0" y="51128"/>
                  <a:pt x="51081" y="0"/>
                  <a:pt x="119188" y="0"/>
                </a:cubicBez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  <p:sp>
        <p:nvSpPr>
          <p:cNvPr id="31" name="Picture Placeholder 30"/>
          <p:cNvSpPr>
            <a:spLocks noGrp="1"/>
          </p:cNvSpPr>
          <p:nvPr>
            <p:ph type="pic" sz="quarter" idx="17"/>
          </p:nvPr>
        </p:nvSpPr>
        <p:spPr bwMode="auto">
          <a:xfrm>
            <a:off x="4938559" y="2356803"/>
            <a:ext cx="2311400" cy="2143125"/>
          </a:xfrm>
          <a:custGeom>
            <a:avLst/>
            <a:gdLst>
              <a:gd name="connsiteX0" fmla="*/ 119188 w 2311400"/>
              <a:gd name="connsiteY0" fmla="*/ 0 h 2143125"/>
              <a:gd name="connsiteX1" fmla="*/ 2192212 w 2311400"/>
              <a:gd name="connsiteY1" fmla="*/ 0 h 2143125"/>
              <a:gd name="connsiteX2" fmla="*/ 2311400 w 2311400"/>
              <a:gd name="connsiteY2" fmla="*/ 119299 h 2143125"/>
              <a:gd name="connsiteX3" fmla="*/ 2311400 w 2311400"/>
              <a:gd name="connsiteY3" fmla="*/ 2023826 h 2143125"/>
              <a:gd name="connsiteX4" fmla="*/ 2192212 w 2311400"/>
              <a:gd name="connsiteY4" fmla="*/ 2143125 h 2143125"/>
              <a:gd name="connsiteX5" fmla="*/ 119188 w 2311400"/>
              <a:gd name="connsiteY5" fmla="*/ 2143125 h 2143125"/>
              <a:gd name="connsiteX6" fmla="*/ 0 w 2311400"/>
              <a:gd name="connsiteY6" fmla="*/ 2023826 h 2143125"/>
              <a:gd name="connsiteX7" fmla="*/ 0 w 2311400"/>
              <a:gd name="connsiteY7" fmla="*/ 119299 h 2143125"/>
              <a:gd name="connsiteX8" fmla="*/ 119188 w 2311400"/>
              <a:gd name="connsiteY8" fmla="*/ 0 h 2143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11400" h="2143125">
                <a:moveTo>
                  <a:pt x="119188" y="0"/>
                </a:moveTo>
                <a:cubicBezTo>
                  <a:pt x="2192212" y="0"/>
                  <a:pt x="2192212" y="0"/>
                  <a:pt x="2192212" y="0"/>
                </a:cubicBezTo>
                <a:cubicBezTo>
                  <a:pt x="2260319" y="0"/>
                  <a:pt x="2311400" y="51128"/>
                  <a:pt x="2311400" y="119299"/>
                </a:cubicBezTo>
                <a:cubicBezTo>
                  <a:pt x="2311400" y="2023826"/>
                  <a:pt x="2311400" y="2023826"/>
                  <a:pt x="2311400" y="2023826"/>
                </a:cubicBezTo>
                <a:cubicBezTo>
                  <a:pt x="2311400" y="2087736"/>
                  <a:pt x="2260319" y="2143125"/>
                  <a:pt x="2192212" y="2143125"/>
                </a:cubicBezTo>
                <a:cubicBezTo>
                  <a:pt x="119188" y="2143125"/>
                  <a:pt x="119188" y="2143125"/>
                  <a:pt x="119188" y="2143125"/>
                </a:cubicBezTo>
                <a:cubicBezTo>
                  <a:pt x="51081" y="2143125"/>
                  <a:pt x="0" y="2087736"/>
                  <a:pt x="0" y="2023826"/>
                </a:cubicBezTo>
                <a:cubicBezTo>
                  <a:pt x="0" y="119299"/>
                  <a:pt x="0" y="119299"/>
                  <a:pt x="0" y="119299"/>
                </a:cubicBezTo>
                <a:cubicBezTo>
                  <a:pt x="0" y="51128"/>
                  <a:pt x="51081" y="0"/>
                  <a:pt x="119188" y="0"/>
                </a:cubicBez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  <p:sp>
        <p:nvSpPr>
          <p:cNvPr id="32" name="Picture Placeholder 31"/>
          <p:cNvSpPr>
            <a:spLocks noGrp="1"/>
          </p:cNvSpPr>
          <p:nvPr>
            <p:ph type="pic" sz="quarter" idx="18"/>
          </p:nvPr>
        </p:nvSpPr>
        <p:spPr bwMode="auto">
          <a:xfrm>
            <a:off x="7354816" y="2356802"/>
            <a:ext cx="2311400" cy="2143125"/>
          </a:xfrm>
          <a:custGeom>
            <a:avLst/>
            <a:gdLst>
              <a:gd name="connsiteX0" fmla="*/ 119188 w 2311400"/>
              <a:gd name="connsiteY0" fmla="*/ 0 h 2143125"/>
              <a:gd name="connsiteX1" fmla="*/ 2192212 w 2311400"/>
              <a:gd name="connsiteY1" fmla="*/ 0 h 2143125"/>
              <a:gd name="connsiteX2" fmla="*/ 2311400 w 2311400"/>
              <a:gd name="connsiteY2" fmla="*/ 119299 h 2143125"/>
              <a:gd name="connsiteX3" fmla="*/ 2311400 w 2311400"/>
              <a:gd name="connsiteY3" fmla="*/ 2023826 h 2143125"/>
              <a:gd name="connsiteX4" fmla="*/ 2192212 w 2311400"/>
              <a:gd name="connsiteY4" fmla="*/ 2143125 h 2143125"/>
              <a:gd name="connsiteX5" fmla="*/ 119188 w 2311400"/>
              <a:gd name="connsiteY5" fmla="*/ 2143125 h 2143125"/>
              <a:gd name="connsiteX6" fmla="*/ 0 w 2311400"/>
              <a:gd name="connsiteY6" fmla="*/ 2023826 h 2143125"/>
              <a:gd name="connsiteX7" fmla="*/ 0 w 2311400"/>
              <a:gd name="connsiteY7" fmla="*/ 119299 h 2143125"/>
              <a:gd name="connsiteX8" fmla="*/ 119188 w 2311400"/>
              <a:gd name="connsiteY8" fmla="*/ 0 h 2143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11400" h="2143125">
                <a:moveTo>
                  <a:pt x="119188" y="0"/>
                </a:moveTo>
                <a:cubicBezTo>
                  <a:pt x="2192212" y="0"/>
                  <a:pt x="2192212" y="0"/>
                  <a:pt x="2192212" y="0"/>
                </a:cubicBezTo>
                <a:cubicBezTo>
                  <a:pt x="2260319" y="0"/>
                  <a:pt x="2311400" y="51128"/>
                  <a:pt x="2311400" y="119299"/>
                </a:cubicBezTo>
                <a:cubicBezTo>
                  <a:pt x="2311400" y="2023826"/>
                  <a:pt x="2311400" y="2023826"/>
                  <a:pt x="2311400" y="2023826"/>
                </a:cubicBezTo>
                <a:cubicBezTo>
                  <a:pt x="2311400" y="2087736"/>
                  <a:pt x="2260319" y="2143125"/>
                  <a:pt x="2192212" y="2143125"/>
                </a:cubicBezTo>
                <a:cubicBezTo>
                  <a:pt x="119188" y="2143125"/>
                  <a:pt x="119188" y="2143125"/>
                  <a:pt x="119188" y="2143125"/>
                </a:cubicBezTo>
                <a:cubicBezTo>
                  <a:pt x="51081" y="2143125"/>
                  <a:pt x="0" y="2087736"/>
                  <a:pt x="0" y="2023826"/>
                </a:cubicBezTo>
                <a:cubicBezTo>
                  <a:pt x="0" y="119299"/>
                  <a:pt x="0" y="119299"/>
                  <a:pt x="0" y="119299"/>
                </a:cubicBezTo>
                <a:cubicBezTo>
                  <a:pt x="0" y="51128"/>
                  <a:pt x="51081" y="0"/>
                  <a:pt x="119188" y="0"/>
                </a:cubicBez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  <p:sp>
        <p:nvSpPr>
          <p:cNvPr id="33" name="Picture Placeholder 32"/>
          <p:cNvSpPr>
            <a:spLocks noGrp="1"/>
          </p:cNvSpPr>
          <p:nvPr>
            <p:ph type="pic" sz="quarter" idx="19"/>
          </p:nvPr>
        </p:nvSpPr>
        <p:spPr bwMode="auto">
          <a:xfrm>
            <a:off x="9771073" y="2356801"/>
            <a:ext cx="2311400" cy="2143125"/>
          </a:xfrm>
          <a:custGeom>
            <a:avLst/>
            <a:gdLst>
              <a:gd name="connsiteX0" fmla="*/ 119188 w 2311400"/>
              <a:gd name="connsiteY0" fmla="*/ 0 h 2143125"/>
              <a:gd name="connsiteX1" fmla="*/ 2192212 w 2311400"/>
              <a:gd name="connsiteY1" fmla="*/ 0 h 2143125"/>
              <a:gd name="connsiteX2" fmla="*/ 2311400 w 2311400"/>
              <a:gd name="connsiteY2" fmla="*/ 119299 h 2143125"/>
              <a:gd name="connsiteX3" fmla="*/ 2311400 w 2311400"/>
              <a:gd name="connsiteY3" fmla="*/ 2023826 h 2143125"/>
              <a:gd name="connsiteX4" fmla="*/ 2192212 w 2311400"/>
              <a:gd name="connsiteY4" fmla="*/ 2143125 h 2143125"/>
              <a:gd name="connsiteX5" fmla="*/ 119188 w 2311400"/>
              <a:gd name="connsiteY5" fmla="*/ 2143125 h 2143125"/>
              <a:gd name="connsiteX6" fmla="*/ 0 w 2311400"/>
              <a:gd name="connsiteY6" fmla="*/ 2023826 h 2143125"/>
              <a:gd name="connsiteX7" fmla="*/ 0 w 2311400"/>
              <a:gd name="connsiteY7" fmla="*/ 119299 h 2143125"/>
              <a:gd name="connsiteX8" fmla="*/ 119188 w 2311400"/>
              <a:gd name="connsiteY8" fmla="*/ 0 h 2143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11400" h="2143125">
                <a:moveTo>
                  <a:pt x="119188" y="0"/>
                </a:moveTo>
                <a:cubicBezTo>
                  <a:pt x="2192212" y="0"/>
                  <a:pt x="2192212" y="0"/>
                  <a:pt x="2192212" y="0"/>
                </a:cubicBezTo>
                <a:cubicBezTo>
                  <a:pt x="2260319" y="0"/>
                  <a:pt x="2311400" y="51128"/>
                  <a:pt x="2311400" y="119299"/>
                </a:cubicBezTo>
                <a:cubicBezTo>
                  <a:pt x="2311400" y="2023826"/>
                  <a:pt x="2311400" y="2023826"/>
                  <a:pt x="2311400" y="2023826"/>
                </a:cubicBezTo>
                <a:cubicBezTo>
                  <a:pt x="2311400" y="2087736"/>
                  <a:pt x="2260319" y="2143125"/>
                  <a:pt x="2192212" y="2143125"/>
                </a:cubicBezTo>
                <a:cubicBezTo>
                  <a:pt x="119188" y="2143125"/>
                  <a:pt x="119188" y="2143125"/>
                  <a:pt x="119188" y="2143125"/>
                </a:cubicBezTo>
                <a:cubicBezTo>
                  <a:pt x="51081" y="2143125"/>
                  <a:pt x="0" y="2087736"/>
                  <a:pt x="0" y="2023826"/>
                </a:cubicBezTo>
                <a:cubicBezTo>
                  <a:pt x="0" y="119299"/>
                  <a:pt x="0" y="119299"/>
                  <a:pt x="0" y="119299"/>
                </a:cubicBezTo>
                <a:cubicBezTo>
                  <a:pt x="0" y="51128"/>
                  <a:pt x="51081" y="0"/>
                  <a:pt x="119188" y="0"/>
                </a:cubicBez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  <p:sp>
        <p:nvSpPr>
          <p:cNvPr id="34" name="Picture Placeholder 33"/>
          <p:cNvSpPr>
            <a:spLocks noGrp="1"/>
          </p:cNvSpPr>
          <p:nvPr>
            <p:ph type="pic" sz="quarter" idx="20"/>
          </p:nvPr>
        </p:nvSpPr>
        <p:spPr bwMode="auto">
          <a:xfrm>
            <a:off x="106045" y="4591366"/>
            <a:ext cx="2311400" cy="2143125"/>
          </a:xfrm>
          <a:custGeom>
            <a:avLst/>
            <a:gdLst>
              <a:gd name="connsiteX0" fmla="*/ 119188 w 2311400"/>
              <a:gd name="connsiteY0" fmla="*/ 0 h 2143125"/>
              <a:gd name="connsiteX1" fmla="*/ 2192212 w 2311400"/>
              <a:gd name="connsiteY1" fmla="*/ 0 h 2143125"/>
              <a:gd name="connsiteX2" fmla="*/ 2311400 w 2311400"/>
              <a:gd name="connsiteY2" fmla="*/ 119299 h 2143125"/>
              <a:gd name="connsiteX3" fmla="*/ 2311400 w 2311400"/>
              <a:gd name="connsiteY3" fmla="*/ 2023826 h 2143125"/>
              <a:gd name="connsiteX4" fmla="*/ 2192212 w 2311400"/>
              <a:gd name="connsiteY4" fmla="*/ 2143125 h 2143125"/>
              <a:gd name="connsiteX5" fmla="*/ 119188 w 2311400"/>
              <a:gd name="connsiteY5" fmla="*/ 2143125 h 2143125"/>
              <a:gd name="connsiteX6" fmla="*/ 0 w 2311400"/>
              <a:gd name="connsiteY6" fmla="*/ 2023826 h 2143125"/>
              <a:gd name="connsiteX7" fmla="*/ 0 w 2311400"/>
              <a:gd name="connsiteY7" fmla="*/ 119299 h 2143125"/>
              <a:gd name="connsiteX8" fmla="*/ 119188 w 2311400"/>
              <a:gd name="connsiteY8" fmla="*/ 0 h 2143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11400" h="2143125">
                <a:moveTo>
                  <a:pt x="119188" y="0"/>
                </a:moveTo>
                <a:cubicBezTo>
                  <a:pt x="2192212" y="0"/>
                  <a:pt x="2192212" y="0"/>
                  <a:pt x="2192212" y="0"/>
                </a:cubicBezTo>
                <a:cubicBezTo>
                  <a:pt x="2260319" y="0"/>
                  <a:pt x="2311400" y="51128"/>
                  <a:pt x="2311400" y="119299"/>
                </a:cubicBezTo>
                <a:cubicBezTo>
                  <a:pt x="2311400" y="2023826"/>
                  <a:pt x="2311400" y="2023826"/>
                  <a:pt x="2311400" y="2023826"/>
                </a:cubicBezTo>
                <a:cubicBezTo>
                  <a:pt x="2311400" y="2087736"/>
                  <a:pt x="2260319" y="2143125"/>
                  <a:pt x="2192212" y="2143125"/>
                </a:cubicBezTo>
                <a:cubicBezTo>
                  <a:pt x="119188" y="2143125"/>
                  <a:pt x="119188" y="2143125"/>
                  <a:pt x="119188" y="2143125"/>
                </a:cubicBezTo>
                <a:cubicBezTo>
                  <a:pt x="51081" y="2143125"/>
                  <a:pt x="0" y="2087736"/>
                  <a:pt x="0" y="2023826"/>
                </a:cubicBezTo>
                <a:cubicBezTo>
                  <a:pt x="0" y="119299"/>
                  <a:pt x="0" y="119299"/>
                  <a:pt x="0" y="119299"/>
                </a:cubicBezTo>
                <a:cubicBezTo>
                  <a:pt x="0" y="51128"/>
                  <a:pt x="51081" y="0"/>
                  <a:pt x="119188" y="0"/>
                </a:cubicBez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  <p:sp>
        <p:nvSpPr>
          <p:cNvPr id="35" name="Picture Placeholder 34"/>
          <p:cNvSpPr>
            <a:spLocks noGrp="1"/>
          </p:cNvSpPr>
          <p:nvPr>
            <p:ph type="pic" sz="quarter" idx="21"/>
          </p:nvPr>
        </p:nvSpPr>
        <p:spPr bwMode="auto">
          <a:xfrm>
            <a:off x="2522302" y="4591365"/>
            <a:ext cx="2311400" cy="2143125"/>
          </a:xfrm>
          <a:custGeom>
            <a:avLst/>
            <a:gdLst>
              <a:gd name="connsiteX0" fmla="*/ 119188 w 2311400"/>
              <a:gd name="connsiteY0" fmla="*/ 0 h 2143125"/>
              <a:gd name="connsiteX1" fmla="*/ 2192212 w 2311400"/>
              <a:gd name="connsiteY1" fmla="*/ 0 h 2143125"/>
              <a:gd name="connsiteX2" fmla="*/ 2311400 w 2311400"/>
              <a:gd name="connsiteY2" fmla="*/ 119299 h 2143125"/>
              <a:gd name="connsiteX3" fmla="*/ 2311400 w 2311400"/>
              <a:gd name="connsiteY3" fmla="*/ 2023826 h 2143125"/>
              <a:gd name="connsiteX4" fmla="*/ 2192212 w 2311400"/>
              <a:gd name="connsiteY4" fmla="*/ 2143125 h 2143125"/>
              <a:gd name="connsiteX5" fmla="*/ 119188 w 2311400"/>
              <a:gd name="connsiteY5" fmla="*/ 2143125 h 2143125"/>
              <a:gd name="connsiteX6" fmla="*/ 0 w 2311400"/>
              <a:gd name="connsiteY6" fmla="*/ 2023826 h 2143125"/>
              <a:gd name="connsiteX7" fmla="*/ 0 w 2311400"/>
              <a:gd name="connsiteY7" fmla="*/ 119299 h 2143125"/>
              <a:gd name="connsiteX8" fmla="*/ 119188 w 2311400"/>
              <a:gd name="connsiteY8" fmla="*/ 0 h 2143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11400" h="2143125">
                <a:moveTo>
                  <a:pt x="119188" y="0"/>
                </a:moveTo>
                <a:cubicBezTo>
                  <a:pt x="2192212" y="0"/>
                  <a:pt x="2192212" y="0"/>
                  <a:pt x="2192212" y="0"/>
                </a:cubicBezTo>
                <a:cubicBezTo>
                  <a:pt x="2260319" y="0"/>
                  <a:pt x="2311400" y="51128"/>
                  <a:pt x="2311400" y="119299"/>
                </a:cubicBezTo>
                <a:cubicBezTo>
                  <a:pt x="2311400" y="2023826"/>
                  <a:pt x="2311400" y="2023826"/>
                  <a:pt x="2311400" y="2023826"/>
                </a:cubicBezTo>
                <a:cubicBezTo>
                  <a:pt x="2311400" y="2087736"/>
                  <a:pt x="2260319" y="2143125"/>
                  <a:pt x="2192212" y="2143125"/>
                </a:cubicBezTo>
                <a:cubicBezTo>
                  <a:pt x="119188" y="2143125"/>
                  <a:pt x="119188" y="2143125"/>
                  <a:pt x="119188" y="2143125"/>
                </a:cubicBezTo>
                <a:cubicBezTo>
                  <a:pt x="51081" y="2143125"/>
                  <a:pt x="0" y="2087736"/>
                  <a:pt x="0" y="2023826"/>
                </a:cubicBezTo>
                <a:cubicBezTo>
                  <a:pt x="0" y="119299"/>
                  <a:pt x="0" y="119299"/>
                  <a:pt x="0" y="119299"/>
                </a:cubicBezTo>
                <a:cubicBezTo>
                  <a:pt x="0" y="51128"/>
                  <a:pt x="51081" y="0"/>
                  <a:pt x="119188" y="0"/>
                </a:cubicBez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  <p:sp>
        <p:nvSpPr>
          <p:cNvPr id="36" name="Picture Placeholder 35"/>
          <p:cNvSpPr>
            <a:spLocks noGrp="1"/>
          </p:cNvSpPr>
          <p:nvPr>
            <p:ph type="pic" sz="quarter" idx="22"/>
          </p:nvPr>
        </p:nvSpPr>
        <p:spPr bwMode="auto">
          <a:xfrm>
            <a:off x="4938559" y="4591366"/>
            <a:ext cx="2311400" cy="2143125"/>
          </a:xfrm>
          <a:custGeom>
            <a:avLst/>
            <a:gdLst>
              <a:gd name="connsiteX0" fmla="*/ 119188 w 2311400"/>
              <a:gd name="connsiteY0" fmla="*/ 0 h 2143125"/>
              <a:gd name="connsiteX1" fmla="*/ 2192212 w 2311400"/>
              <a:gd name="connsiteY1" fmla="*/ 0 h 2143125"/>
              <a:gd name="connsiteX2" fmla="*/ 2311400 w 2311400"/>
              <a:gd name="connsiteY2" fmla="*/ 119299 h 2143125"/>
              <a:gd name="connsiteX3" fmla="*/ 2311400 w 2311400"/>
              <a:gd name="connsiteY3" fmla="*/ 2023826 h 2143125"/>
              <a:gd name="connsiteX4" fmla="*/ 2192212 w 2311400"/>
              <a:gd name="connsiteY4" fmla="*/ 2143125 h 2143125"/>
              <a:gd name="connsiteX5" fmla="*/ 119188 w 2311400"/>
              <a:gd name="connsiteY5" fmla="*/ 2143125 h 2143125"/>
              <a:gd name="connsiteX6" fmla="*/ 0 w 2311400"/>
              <a:gd name="connsiteY6" fmla="*/ 2023826 h 2143125"/>
              <a:gd name="connsiteX7" fmla="*/ 0 w 2311400"/>
              <a:gd name="connsiteY7" fmla="*/ 119299 h 2143125"/>
              <a:gd name="connsiteX8" fmla="*/ 119188 w 2311400"/>
              <a:gd name="connsiteY8" fmla="*/ 0 h 2143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11400" h="2143125">
                <a:moveTo>
                  <a:pt x="119188" y="0"/>
                </a:moveTo>
                <a:cubicBezTo>
                  <a:pt x="2192212" y="0"/>
                  <a:pt x="2192212" y="0"/>
                  <a:pt x="2192212" y="0"/>
                </a:cubicBezTo>
                <a:cubicBezTo>
                  <a:pt x="2260319" y="0"/>
                  <a:pt x="2311400" y="51128"/>
                  <a:pt x="2311400" y="119299"/>
                </a:cubicBezTo>
                <a:cubicBezTo>
                  <a:pt x="2311400" y="2023826"/>
                  <a:pt x="2311400" y="2023826"/>
                  <a:pt x="2311400" y="2023826"/>
                </a:cubicBezTo>
                <a:cubicBezTo>
                  <a:pt x="2311400" y="2087736"/>
                  <a:pt x="2260319" y="2143125"/>
                  <a:pt x="2192212" y="2143125"/>
                </a:cubicBezTo>
                <a:cubicBezTo>
                  <a:pt x="119188" y="2143125"/>
                  <a:pt x="119188" y="2143125"/>
                  <a:pt x="119188" y="2143125"/>
                </a:cubicBezTo>
                <a:cubicBezTo>
                  <a:pt x="51081" y="2143125"/>
                  <a:pt x="0" y="2087736"/>
                  <a:pt x="0" y="2023826"/>
                </a:cubicBezTo>
                <a:cubicBezTo>
                  <a:pt x="0" y="119299"/>
                  <a:pt x="0" y="119299"/>
                  <a:pt x="0" y="119299"/>
                </a:cubicBezTo>
                <a:cubicBezTo>
                  <a:pt x="0" y="51128"/>
                  <a:pt x="51081" y="0"/>
                  <a:pt x="119188" y="0"/>
                </a:cubicBez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  <p:sp>
        <p:nvSpPr>
          <p:cNvPr id="37" name="Picture Placeholder 36"/>
          <p:cNvSpPr>
            <a:spLocks noGrp="1"/>
          </p:cNvSpPr>
          <p:nvPr>
            <p:ph type="pic" sz="quarter" idx="23"/>
          </p:nvPr>
        </p:nvSpPr>
        <p:spPr bwMode="auto">
          <a:xfrm>
            <a:off x="7354816" y="4591365"/>
            <a:ext cx="2311400" cy="2143125"/>
          </a:xfrm>
          <a:custGeom>
            <a:avLst/>
            <a:gdLst>
              <a:gd name="connsiteX0" fmla="*/ 119188 w 2311400"/>
              <a:gd name="connsiteY0" fmla="*/ 0 h 2143125"/>
              <a:gd name="connsiteX1" fmla="*/ 2192212 w 2311400"/>
              <a:gd name="connsiteY1" fmla="*/ 0 h 2143125"/>
              <a:gd name="connsiteX2" fmla="*/ 2311400 w 2311400"/>
              <a:gd name="connsiteY2" fmla="*/ 119299 h 2143125"/>
              <a:gd name="connsiteX3" fmla="*/ 2311400 w 2311400"/>
              <a:gd name="connsiteY3" fmla="*/ 2023826 h 2143125"/>
              <a:gd name="connsiteX4" fmla="*/ 2192212 w 2311400"/>
              <a:gd name="connsiteY4" fmla="*/ 2143125 h 2143125"/>
              <a:gd name="connsiteX5" fmla="*/ 119188 w 2311400"/>
              <a:gd name="connsiteY5" fmla="*/ 2143125 h 2143125"/>
              <a:gd name="connsiteX6" fmla="*/ 0 w 2311400"/>
              <a:gd name="connsiteY6" fmla="*/ 2023826 h 2143125"/>
              <a:gd name="connsiteX7" fmla="*/ 0 w 2311400"/>
              <a:gd name="connsiteY7" fmla="*/ 119299 h 2143125"/>
              <a:gd name="connsiteX8" fmla="*/ 119188 w 2311400"/>
              <a:gd name="connsiteY8" fmla="*/ 0 h 2143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11400" h="2143125">
                <a:moveTo>
                  <a:pt x="119188" y="0"/>
                </a:moveTo>
                <a:cubicBezTo>
                  <a:pt x="2192212" y="0"/>
                  <a:pt x="2192212" y="0"/>
                  <a:pt x="2192212" y="0"/>
                </a:cubicBezTo>
                <a:cubicBezTo>
                  <a:pt x="2260319" y="0"/>
                  <a:pt x="2311400" y="51128"/>
                  <a:pt x="2311400" y="119299"/>
                </a:cubicBezTo>
                <a:cubicBezTo>
                  <a:pt x="2311400" y="2023826"/>
                  <a:pt x="2311400" y="2023826"/>
                  <a:pt x="2311400" y="2023826"/>
                </a:cubicBezTo>
                <a:cubicBezTo>
                  <a:pt x="2311400" y="2087736"/>
                  <a:pt x="2260319" y="2143125"/>
                  <a:pt x="2192212" y="2143125"/>
                </a:cubicBezTo>
                <a:cubicBezTo>
                  <a:pt x="119188" y="2143125"/>
                  <a:pt x="119188" y="2143125"/>
                  <a:pt x="119188" y="2143125"/>
                </a:cubicBezTo>
                <a:cubicBezTo>
                  <a:pt x="51081" y="2143125"/>
                  <a:pt x="0" y="2087736"/>
                  <a:pt x="0" y="2023826"/>
                </a:cubicBezTo>
                <a:cubicBezTo>
                  <a:pt x="0" y="119299"/>
                  <a:pt x="0" y="119299"/>
                  <a:pt x="0" y="119299"/>
                </a:cubicBezTo>
                <a:cubicBezTo>
                  <a:pt x="0" y="51128"/>
                  <a:pt x="51081" y="0"/>
                  <a:pt x="119188" y="0"/>
                </a:cubicBez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  <p:sp>
        <p:nvSpPr>
          <p:cNvPr id="38" name="Picture Placeholder 37"/>
          <p:cNvSpPr>
            <a:spLocks noGrp="1"/>
          </p:cNvSpPr>
          <p:nvPr>
            <p:ph type="pic" sz="quarter" idx="24"/>
          </p:nvPr>
        </p:nvSpPr>
        <p:spPr bwMode="auto">
          <a:xfrm>
            <a:off x="9771073" y="4591364"/>
            <a:ext cx="2311400" cy="2143125"/>
          </a:xfrm>
          <a:custGeom>
            <a:avLst/>
            <a:gdLst>
              <a:gd name="connsiteX0" fmla="*/ 119188 w 2311400"/>
              <a:gd name="connsiteY0" fmla="*/ 0 h 2143125"/>
              <a:gd name="connsiteX1" fmla="*/ 2192212 w 2311400"/>
              <a:gd name="connsiteY1" fmla="*/ 0 h 2143125"/>
              <a:gd name="connsiteX2" fmla="*/ 2311400 w 2311400"/>
              <a:gd name="connsiteY2" fmla="*/ 119299 h 2143125"/>
              <a:gd name="connsiteX3" fmla="*/ 2311400 w 2311400"/>
              <a:gd name="connsiteY3" fmla="*/ 2023826 h 2143125"/>
              <a:gd name="connsiteX4" fmla="*/ 2192212 w 2311400"/>
              <a:gd name="connsiteY4" fmla="*/ 2143125 h 2143125"/>
              <a:gd name="connsiteX5" fmla="*/ 119188 w 2311400"/>
              <a:gd name="connsiteY5" fmla="*/ 2143125 h 2143125"/>
              <a:gd name="connsiteX6" fmla="*/ 0 w 2311400"/>
              <a:gd name="connsiteY6" fmla="*/ 2023826 h 2143125"/>
              <a:gd name="connsiteX7" fmla="*/ 0 w 2311400"/>
              <a:gd name="connsiteY7" fmla="*/ 119299 h 2143125"/>
              <a:gd name="connsiteX8" fmla="*/ 119188 w 2311400"/>
              <a:gd name="connsiteY8" fmla="*/ 0 h 2143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11400" h="2143125">
                <a:moveTo>
                  <a:pt x="119188" y="0"/>
                </a:moveTo>
                <a:cubicBezTo>
                  <a:pt x="2192212" y="0"/>
                  <a:pt x="2192212" y="0"/>
                  <a:pt x="2192212" y="0"/>
                </a:cubicBezTo>
                <a:cubicBezTo>
                  <a:pt x="2260319" y="0"/>
                  <a:pt x="2311400" y="51128"/>
                  <a:pt x="2311400" y="119299"/>
                </a:cubicBezTo>
                <a:cubicBezTo>
                  <a:pt x="2311400" y="2023826"/>
                  <a:pt x="2311400" y="2023826"/>
                  <a:pt x="2311400" y="2023826"/>
                </a:cubicBezTo>
                <a:cubicBezTo>
                  <a:pt x="2311400" y="2087736"/>
                  <a:pt x="2260319" y="2143125"/>
                  <a:pt x="2192212" y="2143125"/>
                </a:cubicBezTo>
                <a:cubicBezTo>
                  <a:pt x="119188" y="2143125"/>
                  <a:pt x="119188" y="2143125"/>
                  <a:pt x="119188" y="2143125"/>
                </a:cubicBezTo>
                <a:cubicBezTo>
                  <a:pt x="51081" y="2143125"/>
                  <a:pt x="0" y="2087736"/>
                  <a:pt x="0" y="2023826"/>
                </a:cubicBezTo>
                <a:cubicBezTo>
                  <a:pt x="0" y="119299"/>
                  <a:pt x="0" y="119299"/>
                  <a:pt x="0" y="119299"/>
                </a:cubicBezTo>
                <a:cubicBezTo>
                  <a:pt x="0" y="51128"/>
                  <a:pt x="51081" y="0"/>
                  <a:pt x="119188" y="0"/>
                </a:cubicBez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0"/>
          </p:nvPr>
        </p:nvSpPr>
        <p:spPr>
          <a:xfrm>
            <a:off x="0" y="2228"/>
            <a:ext cx="1735668" cy="1707445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/>
            <a:endParaRPr lang="en-US" noProof="0"/>
          </a:p>
        </p:txBody>
      </p:sp>
      <p:sp>
        <p:nvSpPr>
          <p:cNvPr id="11" name="Picture Placeholder 8"/>
          <p:cNvSpPr>
            <a:spLocks noGrp="1"/>
          </p:cNvSpPr>
          <p:nvPr>
            <p:ph type="pic" sz="quarter" idx="11"/>
          </p:nvPr>
        </p:nvSpPr>
        <p:spPr>
          <a:xfrm>
            <a:off x="1741383" y="2228"/>
            <a:ext cx="1735668" cy="1707445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/>
            <a:endParaRPr lang="en-US" noProof="0"/>
          </a:p>
        </p:txBody>
      </p:sp>
      <p:sp>
        <p:nvSpPr>
          <p:cNvPr id="12" name="Picture Placeholder 8"/>
          <p:cNvSpPr>
            <a:spLocks noGrp="1"/>
          </p:cNvSpPr>
          <p:nvPr>
            <p:ph type="pic" sz="quarter" idx="12"/>
          </p:nvPr>
        </p:nvSpPr>
        <p:spPr>
          <a:xfrm>
            <a:off x="3481682" y="2228"/>
            <a:ext cx="1735668" cy="1707445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/>
            <a:endParaRPr lang="en-US" noProof="0"/>
          </a:p>
        </p:txBody>
      </p:sp>
      <p:sp>
        <p:nvSpPr>
          <p:cNvPr id="13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5223065" y="2228"/>
            <a:ext cx="1735668" cy="1707445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/>
            <a:endParaRPr lang="en-US" noProof="0"/>
          </a:p>
        </p:txBody>
      </p:sp>
      <p:sp>
        <p:nvSpPr>
          <p:cNvPr id="14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6963364" y="2228"/>
            <a:ext cx="1735668" cy="1707445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/>
            <a:endParaRPr lang="en-US" noProof="0"/>
          </a:p>
        </p:txBody>
      </p:sp>
      <p:sp>
        <p:nvSpPr>
          <p:cNvPr id="15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8704747" y="2228"/>
            <a:ext cx="1735668" cy="1707445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/>
            <a:endParaRPr lang="en-US" noProof="0"/>
          </a:p>
        </p:txBody>
      </p:sp>
      <p:sp>
        <p:nvSpPr>
          <p:cNvPr id="16" name="Picture Placeholder 8"/>
          <p:cNvSpPr>
            <a:spLocks noGrp="1"/>
          </p:cNvSpPr>
          <p:nvPr>
            <p:ph type="pic" sz="quarter" idx="16"/>
          </p:nvPr>
        </p:nvSpPr>
        <p:spPr>
          <a:xfrm>
            <a:off x="10445046" y="0"/>
            <a:ext cx="1735668" cy="1707445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/>
            <a:endParaRPr lang="en-US" noProof="0"/>
          </a:p>
        </p:txBody>
      </p:sp>
      <p:sp>
        <p:nvSpPr>
          <p:cNvPr id="17" name="Picture Placeholder 8"/>
          <p:cNvSpPr>
            <a:spLocks noGrp="1"/>
          </p:cNvSpPr>
          <p:nvPr>
            <p:ph type="pic" sz="quarter" idx="17"/>
          </p:nvPr>
        </p:nvSpPr>
        <p:spPr>
          <a:xfrm>
            <a:off x="5715" y="1720708"/>
            <a:ext cx="1735668" cy="1707445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/>
            <a:endParaRPr lang="en-US" noProof="0"/>
          </a:p>
        </p:txBody>
      </p:sp>
      <p:sp>
        <p:nvSpPr>
          <p:cNvPr id="18" name="Picture Placeholder 8"/>
          <p:cNvSpPr>
            <a:spLocks noGrp="1"/>
          </p:cNvSpPr>
          <p:nvPr>
            <p:ph type="pic" sz="quarter" idx="18"/>
          </p:nvPr>
        </p:nvSpPr>
        <p:spPr>
          <a:xfrm>
            <a:off x="1747098" y="1720708"/>
            <a:ext cx="1735668" cy="1707445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/>
            <a:endParaRPr lang="en-US" noProof="0"/>
          </a:p>
        </p:txBody>
      </p:sp>
      <p:sp>
        <p:nvSpPr>
          <p:cNvPr id="19" name="Picture Placeholder 8"/>
          <p:cNvSpPr>
            <a:spLocks noGrp="1"/>
          </p:cNvSpPr>
          <p:nvPr>
            <p:ph type="pic" sz="quarter" idx="19"/>
          </p:nvPr>
        </p:nvSpPr>
        <p:spPr>
          <a:xfrm>
            <a:off x="3487397" y="1720708"/>
            <a:ext cx="1735668" cy="1707445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/>
            <a:endParaRPr lang="en-US" noProof="0"/>
          </a:p>
        </p:txBody>
      </p:sp>
      <p:sp>
        <p:nvSpPr>
          <p:cNvPr id="20" name="Picture Placeholder 8"/>
          <p:cNvSpPr>
            <a:spLocks noGrp="1"/>
          </p:cNvSpPr>
          <p:nvPr>
            <p:ph type="pic" sz="quarter" idx="20"/>
          </p:nvPr>
        </p:nvSpPr>
        <p:spPr>
          <a:xfrm>
            <a:off x="5228780" y="1720708"/>
            <a:ext cx="1735668" cy="1707445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/>
            <a:endParaRPr lang="en-US" noProof="0"/>
          </a:p>
        </p:txBody>
      </p:sp>
      <p:sp>
        <p:nvSpPr>
          <p:cNvPr id="21" name="Picture Placeholder 8"/>
          <p:cNvSpPr>
            <a:spLocks noGrp="1"/>
          </p:cNvSpPr>
          <p:nvPr>
            <p:ph type="pic" sz="quarter" idx="21"/>
          </p:nvPr>
        </p:nvSpPr>
        <p:spPr>
          <a:xfrm>
            <a:off x="6969079" y="1720708"/>
            <a:ext cx="1735668" cy="1707445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/>
            <a:endParaRPr lang="en-US" noProof="0"/>
          </a:p>
        </p:txBody>
      </p:sp>
      <p:sp>
        <p:nvSpPr>
          <p:cNvPr id="22" name="Picture Placeholder 8"/>
          <p:cNvSpPr>
            <a:spLocks noGrp="1"/>
          </p:cNvSpPr>
          <p:nvPr>
            <p:ph type="pic" sz="quarter" idx="22"/>
          </p:nvPr>
        </p:nvSpPr>
        <p:spPr>
          <a:xfrm>
            <a:off x="8710462" y="1720708"/>
            <a:ext cx="1735668" cy="1707445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/>
            <a:endParaRPr lang="en-US" noProof="0"/>
          </a:p>
        </p:txBody>
      </p:sp>
      <p:sp>
        <p:nvSpPr>
          <p:cNvPr id="23" name="Picture Placeholder 8"/>
          <p:cNvSpPr>
            <a:spLocks noGrp="1"/>
          </p:cNvSpPr>
          <p:nvPr>
            <p:ph type="pic" sz="quarter" idx="23"/>
          </p:nvPr>
        </p:nvSpPr>
        <p:spPr>
          <a:xfrm>
            <a:off x="10450761" y="1718480"/>
            <a:ext cx="1735668" cy="1707445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/>
            <a:endParaRPr lang="en-US" noProof="0"/>
          </a:p>
        </p:txBody>
      </p:sp>
      <p:sp>
        <p:nvSpPr>
          <p:cNvPr id="24" name="Picture Placeholder 8"/>
          <p:cNvSpPr>
            <a:spLocks noGrp="1"/>
          </p:cNvSpPr>
          <p:nvPr>
            <p:ph type="pic" sz="quarter" idx="24"/>
          </p:nvPr>
        </p:nvSpPr>
        <p:spPr>
          <a:xfrm>
            <a:off x="5715" y="3423819"/>
            <a:ext cx="1735668" cy="1707445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/>
            <a:endParaRPr lang="en-US" noProof="0"/>
          </a:p>
        </p:txBody>
      </p:sp>
      <p:sp>
        <p:nvSpPr>
          <p:cNvPr id="25" name="Picture Placeholder 8"/>
          <p:cNvSpPr>
            <a:spLocks noGrp="1"/>
          </p:cNvSpPr>
          <p:nvPr>
            <p:ph type="pic" sz="quarter" idx="25"/>
          </p:nvPr>
        </p:nvSpPr>
        <p:spPr>
          <a:xfrm>
            <a:off x="1747098" y="3423819"/>
            <a:ext cx="1735668" cy="1707445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/>
            <a:endParaRPr lang="en-US" noProof="0"/>
          </a:p>
        </p:txBody>
      </p:sp>
      <p:sp>
        <p:nvSpPr>
          <p:cNvPr id="26" name="Picture Placeholder 8"/>
          <p:cNvSpPr>
            <a:spLocks noGrp="1"/>
          </p:cNvSpPr>
          <p:nvPr>
            <p:ph type="pic" sz="quarter" idx="26"/>
          </p:nvPr>
        </p:nvSpPr>
        <p:spPr>
          <a:xfrm>
            <a:off x="3487397" y="3423819"/>
            <a:ext cx="1735668" cy="1707445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/>
            <a:endParaRPr lang="en-US" noProof="0"/>
          </a:p>
        </p:txBody>
      </p:sp>
      <p:sp>
        <p:nvSpPr>
          <p:cNvPr id="27" name="Picture Placeholder 8"/>
          <p:cNvSpPr>
            <a:spLocks noGrp="1"/>
          </p:cNvSpPr>
          <p:nvPr>
            <p:ph type="pic" sz="quarter" idx="27"/>
          </p:nvPr>
        </p:nvSpPr>
        <p:spPr>
          <a:xfrm>
            <a:off x="5228780" y="3423819"/>
            <a:ext cx="1735668" cy="1707445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/>
            <a:endParaRPr lang="en-US" noProof="0"/>
          </a:p>
        </p:txBody>
      </p:sp>
      <p:sp>
        <p:nvSpPr>
          <p:cNvPr id="28" name="Picture Placeholder 8"/>
          <p:cNvSpPr>
            <a:spLocks noGrp="1"/>
          </p:cNvSpPr>
          <p:nvPr>
            <p:ph type="pic" sz="quarter" idx="28"/>
          </p:nvPr>
        </p:nvSpPr>
        <p:spPr>
          <a:xfrm>
            <a:off x="6969079" y="3423819"/>
            <a:ext cx="1735668" cy="1707445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/>
            <a:endParaRPr lang="en-US" noProof="0"/>
          </a:p>
        </p:txBody>
      </p:sp>
      <p:sp>
        <p:nvSpPr>
          <p:cNvPr id="29" name="Picture Placeholder 8"/>
          <p:cNvSpPr>
            <a:spLocks noGrp="1"/>
          </p:cNvSpPr>
          <p:nvPr>
            <p:ph type="pic" sz="quarter" idx="29"/>
          </p:nvPr>
        </p:nvSpPr>
        <p:spPr>
          <a:xfrm>
            <a:off x="8710462" y="3423819"/>
            <a:ext cx="1735668" cy="1707445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/>
            <a:endParaRPr lang="en-US" noProof="0"/>
          </a:p>
        </p:txBody>
      </p:sp>
      <p:sp>
        <p:nvSpPr>
          <p:cNvPr id="30" name="Picture Placeholder 8"/>
          <p:cNvSpPr>
            <a:spLocks noGrp="1"/>
          </p:cNvSpPr>
          <p:nvPr>
            <p:ph type="pic" sz="quarter" idx="30"/>
          </p:nvPr>
        </p:nvSpPr>
        <p:spPr>
          <a:xfrm>
            <a:off x="10450761" y="3421591"/>
            <a:ext cx="1735668" cy="1707445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/>
            <a:endParaRPr lang="en-US" noProof="0"/>
          </a:p>
        </p:txBody>
      </p:sp>
      <p:sp>
        <p:nvSpPr>
          <p:cNvPr id="31" name="Picture Placeholder 8"/>
          <p:cNvSpPr>
            <a:spLocks noGrp="1"/>
          </p:cNvSpPr>
          <p:nvPr>
            <p:ph type="pic" sz="quarter" idx="31"/>
          </p:nvPr>
        </p:nvSpPr>
        <p:spPr>
          <a:xfrm>
            <a:off x="11430" y="5142299"/>
            <a:ext cx="1735668" cy="1707445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/>
            <a:endParaRPr lang="en-US" noProof="0"/>
          </a:p>
        </p:txBody>
      </p:sp>
      <p:sp>
        <p:nvSpPr>
          <p:cNvPr id="32" name="Picture Placeholder 8"/>
          <p:cNvSpPr>
            <a:spLocks noGrp="1"/>
          </p:cNvSpPr>
          <p:nvPr>
            <p:ph type="pic" sz="quarter" idx="32"/>
          </p:nvPr>
        </p:nvSpPr>
        <p:spPr>
          <a:xfrm>
            <a:off x="1752813" y="5142299"/>
            <a:ext cx="1735668" cy="1707445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/>
            <a:endParaRPr lang="en-US" noProof="0"/>
          </a:p>
        </p:txBody>
      </p:sp>
      <p:sp>
        <p:nvSpPr>
          <p:cNvPr id="33" name="Picture Placeholder 8"/>
          <p:cNvSpPr>
            <a:spLocks noGrp="1"/>
          </p:cNvSpPr>
          <p:nvPr>
            <p:ph type="pic" sz="quarter" idx="33"/>
          </p:nvPr>
        </p:nvSpPr>
        <p:spPr>
          <a:xfrm>
            <a:off x="3493112" y="5142299"/>
            <a:ext cx="1735668" cy="1707445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/>
            <a:endParaRPr lang="en-US" noProof="0"/>
          </a:p>
        </p:txBody>
      </p:sp>
      <p:sp>
        <p:nvSpPr>
          <p:cNvPr id="34" name="Picture Placeholder 8"/>
          <p:cNvSpPr>
            <a:spLocks noGrp="1"/>
          </p:cNvSpPr>
          <p:nvPr>
            <p:ph type="pic" sz="quarter" idx="34"/>
          </p:nvPr>
        </p:nvSpPr>
        <p:spPr>
          <a:xfrm>
            <a:off x="5234495" y="5142299"/>
            <a:ext cx="1735668" cy="1707445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/>
            <a:endParaRPr lang="en-US" noProof="0"/>
          </a:p>
        </p:txBody>
      </p:sp>
      <p:sp>
        <p:nvSpPr>
          <p:cNvPr id="35" name="Picture Placeholder 8"/>
          <p:cNvSpPr>
            <a:spLocks noGrp="1"/>
          </p:cNvSpPr>
          <p:nvPr>
            <p:ph type="pic" sz="quarter" idx="35"/>
          </p:nvPr>
        </p:nvSpPr>
        <p:spPr>
          <a:xfrm>
            <a:off x="6974794" y="5142299"/>
            <a:ext cx="1735668" cy="1707445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/>
            <a:endParaRPr lang="en-US" noProof="0"/>
          </a:p>
        </p:txBody>
      </p:sp>
      <p:sp>
        <p:nvSpPr>
          <p:cNvPr id="36" name="Picture Placeholder 8"/>
          <p:cNvSpPr>
            <a:spLocks noGrp="1"/>
          </p:cNvSpPr>
          <p:nvPr>
            <p:ph type="pic" sz="quarter" idx="36"/>
          </p:nvPr>
        </p:nvSpPr>
        <p:spPr>
          <a:xfrm>
            <a:off x="8716177" y="5142299"/>
            <a:ext cx="1735668" cy="1707445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/>
            <a:endParaRPr lang="en-US" noProof="0"/>
          </a:p>
        </p:txBody>
      </p:sp>
      <p:sp>
        <p:nvSpPr>
          <p:cNvPr id="37" name="Picture Placeholder 8"/>
          <p:cNvSpPr>
            <a:spLocks noGrp="1"/>
          </p:cNvSpPr>
          <p:nvPr>
            <p:ph type="pic" sz="quarter" idx="37"/>
          </p:nvPr>
        </p:nvSpPr>
        <p:spPr>
          <a:xfrm>
            <a:off x="10456476" y="5140071"/>
            <a:ext cx="1735668" cy="1707445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/>
            <a:endParaRPr lang="en-US" noProof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3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1137900" y="536575"/>
            <a:ext cx="722313" cy="722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7" name="Прямая соединительная линия 6">
            <a:extLst>
              <a:ext uri="{FF2B5EF4-FFF2-40B4-BE49-F238E27FC236}"/>
            </a:extLst>
          </p:cNvPr>
          <p:cNvCxnSpPr>
            <a:cxnSpLocks/>
          </p:cNvCxnSpPr>
          <p:nvPr userDrawn="1"/>
        </p:nvCxnSpPr>
        <p:spPr>
          <a:xfrm>
            <a:off x="1693231" y="1243013"/>
            <a:ext cx="8942251" cy="0"/>
          </a:xfrm>
          <a:prstGeom prst="line">
            <a:avLst/>
          </a:prstGeom>
          <a:ln w="38100">
            <a:gradFill flip="none" rotWithShape="1">
              <a:gsLst>
                <a:gs pos="9000">
                  <a:schemeClr val="accent1">
                    <a:lumMod val="5000"/>
                    <a:lumOff val="95000"/>
                  </a:schemeClr>
                </a:gs>
                <a:gs pos="85000">
                  <a:srgbClr val="1A4DA0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Объект 2">
            <a:extLst>
              <a:ext uri="{FF2B5EF4-FFF2-40B4-BE49-F238E27FC236}"/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/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Заголовок 1">
            <a:extLst>
              <a:ext uri="{FF2B5EF4-FFF2-40B4-BE49-F238E27FC236}"/>
            </a:extLst>
          </p:cNvPr>
          <p:cNvSpPr>
            <a:spLocks noGrp="1"/>
          </p:cNvSpPr>
          <p:nvPr>
            <p:ph type="title"/>
          </p:nvPr>
        </p:nvSpPr>
        <p:spPr>
          <a:xfrm>
            <a:off x="641301" y="536155"/>
            <a:ext cx="10110840" cy="723301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3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1137900" y="536575"/>
            <a:ext cx="722313" cy="722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9" name="Прямая соединительная линия 8">
            <a:extLst>
              <a:ext uri="{FF2B5EF4-FFF2-40B4-BE49-F238E27FC236}"/>
            </a:extLst>
          </p:cNvPr>
          <p:cNvCxnSpPr>
            <a:cxnSpLocks/>
          </p:cNvCxnSpPr>
          <p:nvPr userDrawn="1"/>
        </p:nvCxnSpPr>
        <p:spPr>
          <a:xfrm>
            <a:off x="1815892" y="1243013"/>
            <a:ext cx="8942251" cy="0"/>
          </a:xfrm>
          <a:prstGeom prst="line">
            <a:avLst/>
          </a:prstGeom>
          <a:ln w="38100">
            <a:gradFill flip="none" rotWithShape="1">
              <a:gsLst>
                <a:gs pos="9000">
                  <a:schemeClr val="accent1">
                    <a:lumMod val="5000"/>
                    <a:lumOff val="95000"/>
                  </a:schemeClr>
                </a:gs>
                <a:gs pos="85000">
                  <a:srgbClr val="1A4DA0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Текст 2">
            <a:extLst>
              <a:ext uri="{FF2B5EF4-FFF2-40B4-BE49-F238E27FC236}"/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11712" y="1594900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/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57041" y="2418812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/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89453" y="1594900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/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89453" y="2418812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8" name="Заголовок 1">
            <a:extLst>
              <a:ext uri="{FF2B5EF4-FFF2-40B4-BE49-F238E27FC236}"/>
            </a:extLst>
          </p:cNvPr>
          <p:cNvSpPr>
            <a:spLocks noGrp="1"/>
          </p:cNvSpPr>
          <p:nvPr>
            <p:ph type="title"/>
          </p:nvPr>
        </p:nvSpPr>
        <p:spPr>
          <a:xfrm>
            <a:off x="763962" y="536155"/>
            <a:ext cx="10110840" cy="723301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3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1137900" y="536575"/>
            <a:ext cx="722313" cy="722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4" name="Прямая соединительная линия 3">
            <a:extLst>
              <a:ext uri="{FF2B5EF4-FFF2-40B4-BE49-F238E27FC236}"/>
            </a:extLst>
          </p:cNvPr>
          <p:cNvCxnSpPr>
            <a:cxnSpLocks/>
          </p:cNvCxnSpPr>
          <p:nvPr userDrawn="1"/>
        </p:nvCxnSpPr>
        <p:spPr>
          <a:xfrm>
            <a:off x="1827048" y="1243013"/>
            <a:ext cx="8942251" cy="0"/>
          </a:xfrm>
          <a:prstGeom prst="line">
            <a:avLst/>
          </a:prstGeom>
          <a:ln w="38100">
            <a:gradFill flip="none" rotWithShape="1">
              <a:gsLst>
                <a:gs pos="9000">
                  <a:schemeClr val="accent1">
                    <a:lumMod val="5000"/>
                    <a:lumOff val="95000"/>
                  </a:schemeClr>
                </a:gs>
                <a:gs pos="85000">
                  <a:srgbClr val="1A4DA0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>
            <a:extLst>
              <a:ext uri="{FF2B5EF4-FFF2-40B4-BE49-F238E27FC236}"/>
            </a:extLst>
          </p:cNvPr>
          <p:cNvSpPr>
            <a:spLocks noGrp="1"/>
          </p:cNvSpPr>
          <p:nvPr>
            <p:ph type="title"/>
          </p:nvPr>
        </p:nvSpPr>
        <p:spPr>
          <a:xfrm>
            <a:off x="775118" y="536155"/>
            <a:ext cx="10110840" cy="723301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/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112293" y="1079286"/>
            <a:ext cx="3876566" cy="2878565"/>
          </a:xfrm>
          <a:solidFill>
            <a:schemeClr val="bg1">
              <a:lumMod val="65000"/>
            </a:schemeClr>
          </a:solidFill>
          <a:scene3d>
            <a:camera prst="perspectiveRight" fov="1680000">
              <a:rot lat="2040000" lon="19260000" rev="60000"/>
            </a:camera>
            <a:lightRig rig="threePt" dir="t"/>
          </a:scene3d>
        </p:spPr>
        <p:txBody>
          <a:bodyPr rtlCol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/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7496174" y="869950"/>
            <a:ext cx="2282825" cy="4905375"/>
          </a:xfrm>
          <a:custGeom>
            <a:avLst/>
            <a:gdLst>
              <a:gd name="connsiteX0" fmla="*/ 228202 w 2282024"/>
              <a:gd name="connsiteY0" fmla="*/ 0 h 4913906"/>
              <a:gd name="connsiteX1" fmla="*/ 2053822 w 2282024"/>
              <a:gd name="connsiteY1" fmla="*/ 0 h 4913906"/>
              <a:gd name="connsiteX2" fmla="*/ 2282024 w 2282024"/>
              <a:gd name="connsiteY2" fmla="*/ 228202 h 4913906"/>
              <a:gd name="connsiteX3" fmla="*/ 2282024 w 2282024"/>
              <a:gd name="connsiteY3" fmla="*/ 4685704 h 4913906"/>
              <a:gd name="connsiteX4" fmla="*/ 2053822 w 2282024"/>
              <a:gd name="connsiteY4" fmla="*/ 4913906 h 4913906"/>
              <a:gd name="connsiteX5" fmla="*/ 228202 w 2282024"/>
              <a:gd name="connsiteY5" fmla="*/ 4913906 h 4913906"/>
              <a:gd name="connsiteX6" fmla="*/ 0 w 2282024"/>
              <a:gd name="connsiteY6" fmla="*/ 4685704 h 4913906"/>
              <a:gd name="connsiteX7" fmla="*/ 0 w 2282024"/>
              <a:gd name="connsiteY7" fmla="*/ 228202 h 4913906"/>
              <a:gd name="connsiteX8" fmla="*/ 228202 w 2282024"/>
              <a:gd name="connsiteY8" fmla="*/ 0 h 49139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282024" h="4913906">
                <a:moveTo>
                  <a:pt x="228202" y="0"/>
                </a:moveTo>
                <a:lnTo>
                  <a:pt x="2053822" y="0"/>
                </a:lnTo>
                <a:cubicBezTo>
                  <a:pt x="2179854" y="0"/>
                  <a:pt x="2282024" y="102170"/>
                  <a:pt x="2282024" y="228202"/>
                </a:cubicBezTo>
                <a:lnTo>
                  <a:pt x="2282024" y="4685704"/>
                </a:lnTo>
                <a:cubicBezTo>
                  <a:pt x="2282024" y="4811736"/>
                  <a:pt x="2179854" y="4913906"/>
                  <a:pt x="2053822" y="4913906"/>
                </a:cubicBezTo>
                <a:lnTo>
                  <a:pt x="228202" y="4913906"/>
                </a:lnTo>
                <a:cubicBezTo>
                  <a:pt x="102170" y="4913906"/>
                  <a:pt x="0" y="4811736"/>
                  <a:pt x="0" y="4685704"/>
                </a:cubicBezTo>
                <a:lnTo>
                  <a:pt x="0" y="228202"/>
                </a:lnTo>
                <a:cubicBezTo>
                  <a:pt x="0" y="102170"/>
                  <a:pt x="102170" y="0"/>
                  <a:pt x="228202" y="0"/>
                </a:cubicBezTo>
                <a:close/>
              </a:path>
            </a:pathLst>
          </a:custGeom>
          <a:solidFill>
            <a:schemeClr val="bg1">
              <a:lumMod val="65000"/>
            </a:schemeClr>
          </a:solidFill>
        </p:spPr>
        <p:txBody>
          <a:bodyPr rtlCol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6.xml"/><Relationship Id="rId13" Type="http://schemas.openxmlformats.org/officeDocument/2006/relationships/slideLayout" Target="../slideLayouts/slideLayout31.xml"/><Relationship Id="rId18" Type="http://schemas.openxmlformats.org/officeDocument/2006/relationships/slideLayout" Target="../slideLayouts/slideLayout36.xml"/><Relationship Id="rId3" Type="http://schemas.openxmlformats.org/officeDocument/2006/relationships/slideLayout" Target="../slideLayouts/slideLayout21.xml"/><Relationship Id="rId7" Type="http://schemas.openxmlformats.org/officeDocument/2006/relationships/slideLayout" Target="../slideLayouts/slideLayout25.xml"/><Relationship Id="rId12" Type="http://schemas.openxmlformats.org/officeDocument/2006/relationships/slideLayout" Target="../slideLayouts/slideLayout30.xml"/><Relationship Id="rId17" Type="http://schemas.openxmlformats.org/officeDocument/2006/relationships/slideLayout" Target="../slideLayouts/slideLayout35.xml"/><Relationship Id="rId2" Type="http://schemas.openxmlformats.org/officeDocument/2006/relationships/slideLayout" Target="../slideLayouts/slideLayout20.xml"/><Relationship Id="rId16" Type="http://schemas.openxmlformats.org/officeDocument/2006/relationships/slideLayout" Target="../slideLayouts/slideLayout34.xml"/><Relationship Id="rId1" Type="http://schemas.openxmlformats.org/officeDocument/2006/relationships/slideLayout" Target="../slideLayouts/slideLayout19.xml"/><Relationship Id="rId6" Type="http://schemas.openxmlformats.org/officeDocument/2006/relationships/slideLayout" Target="../slideLayouts/slideLayout24.xml"/><Relationship Id="rId11" Type="http://schemas.openxmlformats.org/officeDocument/2006/relationships/slideLayout" Target="../slideLayouts/slideLayout29.xml"/><Relationship Id="rId5" Type="http://schemas.openxmlformats.org/officeDocument/2006/relationships/slideLayout" Target="../slideLayouts/slideLayout23.xml"/><Relationship Id="rId15" Type="http://schemas.openxmlformats.org/officeDocument/2006/relationships/slideLayout" Target="../slideLayouts/slideLayout33.xml"/><Relationship Id="rId10" Type="http://schemas.openxmlformats.org/officeDocument/2006/relationships/slideLayout" Target="../slideLayouts/slideLayout28.xml"/><Relationship Id="rId19" Type="http://schemas.openxmlformats.org/officeDocument/2006/relationships/theme" Target="../theme/theme2.xml"/><Relationship Id="rId4" Type="http://schemas.openxmlformats.org/officeDocument/2006/relationships/slideLayout" Target="../slideLayouts/slideLayout22.xml"/><Relationship Id="rId9" Type="http://schemas.openxmlformats.org/officeDocument/2006/relationships/slideLayout" Target="../slideLayouts/slideLayout27.xml"/><Relationship Id="rId14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Текст 2"/>
          <p:cNvSpPr>
            <a:spLocks noGrp="1"/>
          </p:cNvSpPr>
          <p:nvPr>
            <p:ph type="body" idx="1"/>
          </p:nvPr>
        </p:nvSpPr>
        <p:spPr bwMode="auto">
          <a:xfrm>
            <a:off x="331788" y="1584325"/>
            <a:ext cx="11520487" cy="473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0" r:id="rId1"/>
    <p:sldLayoutId id="2147483761" r:id="rId2"/>
    <p:sldLayoutId id="2147483738" r:id="rId3"/>
    <p:sldLayoutId id="2147483762" r:id="rId4"/>
    <p:sldLayoutId id="2147483763" r:id="rId5"/>
    <p:sldLayoutId id="2147483764" r:id="rId6"/>
    <p:sldLayoutId id="2147483739" r:id="rId7"/>
    <p:sldLayoutId id="2147483740" r:id="rId8"/>
    <p:sldLayoutId id="2147483741" r:id="rId9"/>
    <p:sldLayoutId id="2147483742" r:id="rId10"/>
    <p:sldLayoutId id="2147483743" r:id="rId11"/>
    <p:sldLayoutId id="2147483744" r:id="rId12"/>
    <p:sldLayoutId id="2147483765" r:id="rId13"/>
    <p:sldLayoutId id="2147483766" r:id="rId14"/>
    <p:sldLayoutId id="2147483745" r:id="rId15"/>
    <p:sldLayoutId id="2147483746" r:id="rId16"/>
    <p:sldLayoutId id="2147483747" r:id="rId17"/>
    <p:sldLayoutId id="2147483748" r:id="rId18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rgbClr val="1A4DA0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1A4DA0"/>
          </a:solidFill>
          <a:latin typeface="Zona Pro ExtraBold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1A4DA0"/>
          </a:solidFill>
          <a:latin typeface="Zona Pro ExtraBold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1A4DA0"/>
          </a:solidFill>
          <a:latin typeface="Zona Pro ExtraBold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1A4DA0"/>
          </a:solidFill>
          <a:latin typeface="Zona Pro ExtraBold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1A4DA0"/>
          </a:solidFill>
          <a:latin typeface="Zona Pro ExtraBold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1A4DA0"/>
          </a:solidFill>
          <a:latin typeface="Zona Pro ExtraBold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1A4DA0"/>
          </a:solidFill>
          <a:latin typeface="Zona Pro ExtraBold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1A4DA0"/>
          </a:solidFill>
          <a:latin typeface="Zona Pro ExtraBold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Текст 2"/>
          <p:cNvSpPr>
            <a:spLocks noGrp="1"/>
          </p:cNvSpPr>
          <p:nvPr>
            <p:ph type="body" idx="1"/>
          </p:nvPr>
        </p:nvSpPr>
        <p:spPr bwMode="auto">
          <a:xfrm>
            <a:off x="331788" y="1584325"/>
            <a:ext cx="11520487" cy="473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7" r:id="rId1"/>
    <p:sldLayoutId id="2147483768" r:id="rId2"/>
    <p:sldLayoutId id="2147483749" r:id="rId3"/>
    <p:sldLayoutId id="2147483769" r:id="rId4"/>
    <p:sldLayoutId id="2147483770" r:id="rId5"/>
    <p:sldLayoutId id="2147483771" r:id="rId6"/>
    <p:sldLayoutId id="2147483750" r:id="rId7"/>
    <p:sldLayoutId id="2147483751" r:id="rId8"/>
    <p:sldLayoutId id="2147483752" r:id="rId9"/>
    <p:sldLayoutId id="2147483753" r:id="rId10"/>
    <p:sldLayoutId id="2147483754" r:id="rId11"/>
    <p:sldLayoutId id="2147483755" r:id="rId12"/>
    <p:sldLayoutId id="2147483772" r:id="rId13"/>
    <p:sldLayoutId id="2147483773" r:id="rId14"/>
    <p:sldLayoutId id="2147483756" r:id="rId15"/>
    <p:sldLayoutId id="2147483757" r:id="rId16"/>
    <p:sldLayoutId id="2147483758" r:id="rId17"/>
    <p:sldLayoutId id="2147483759" r:id="rId18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rgbClr val="1A4DA0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1A4DA0"/>
          </a:solidFill>
          <a:latin typeface="Zona Pro ExtraBold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1A4DA0"/>
          </a:solidFill>
          <a:latin typeface="Zona Pro ExtraBold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1A4DA0"/>
          </a:solidFill>
          <a:latin typeface="Zona Pro ExtraBold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1A4DA0"/>
          </a:solidFill>
          <a:latin typeface="Zona Pro ExtraBold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1A4DA0"/>
          </a:solidFill>
          <a:latin typeface="Zona Pro ExtraBold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1A4DA0"/>
          </a:solidFill>
          <a:latin typeface="Zona Pro ExtraBold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1A4DA0"/>
          </a:solidFill>
          <a:latin typeface="Zona Pro ExtraBold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1A4DA0"/>
          </a:solidFill>
          <a:latin typeface="Zona Pro ExtraBold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0400" y="1638300"/>
            <a:ext cx="10390188" cy="271780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«О финансовых результатах контрольно-экспертных мероприятий по итогам 2024 года»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740400" y="5443538"/>
            <a:ext cx="6096000" cy="9239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0E2956"/>
                </a:solidFill>
                <a:latin typeface="+mj-lt"/>
                <a:cs typeface="+mn-cs"/>
              </a:rPr>
              <a:t>Куприянова Марина Николаевна,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0E2956"/>
                </a:solidFill>
                <a:latin typeface="+mj-lt"/>
                <a:cs typeface="+mn-cs"/>
              </a:rPr>
              <a:t>начальник Управления ООМС 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0E2956"/>
                </a:solidFill>
                <a:latin typeface="+mj-lt"/>
                <a:cs typeface="+mn-cs"/>
              </a:rPr>
              <a:t>ТФОМС РС(Я)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82812" y="1414893"/>
            <a:ext cx="9358185" cy="2629885"/>
          </a:xfrm>
        </p:spPr>
        <p:txBody>
          <a:bodyPr>
            <a:noAutofit/>
          </a:bodyPr>
          <a:lstStyle/>
          <a:p>
            <a:pPr algn="l"/>
            <a:r>
              <a:rPr lang="ru-RU" sz="1800" dirty="0" smtClean="0"/>
              <a:t>Приложением 5 приказа МЗ РФ №108н в </a:t>
            </a:r>
            <a:r>
              <a:rPr lang="ru-RU" sz="1800" dirty="0"/>
              <a:t>качестве оснований для применения финансовых санкций к медицинским организациям установлены</a:t>
            </a:r>
            <a:endParaRPr lang="ru-RU" sz="1800" dirty="0" smtClean="0"/>
          </a:p>
          <a:p>
            <a:pPr algn="l"/>
            <a:r>
              <a:rPr lang="ru-RU" sz="1800" dirty="0" smtClean="0"/>
              <a:t>- </a:t>
            </a:r>
            <a:r>
              <a:rPr lang="ru-RU" sz="1800" dirty="0"/>
              <a:t>код нарушения/дефекта 2.10 - приобретение пациентом или его представителем в период оказания медицинской помощи по назначению врача лекарственных препаратов для медицинского применения, включенных в Перечень ЖНВЛП, на </a:t>
            </a:r>
            <a:r>
              <a:rPr lang="ru-RU" sz="1800" dirty="0" smtClean="0"/>
              <a:t>основе клин. рекомендаций </a:t>
            </a:r>
            <a:endParaRPr lang="ru-RU" sz="1800" dirty="0"/>
          </a:p>
          <a:p>
            <a:pPr algn="l"/>
            <a:r>
              <a:rPr lang="ru-RU" sz="1800" dirty="0"/>
              <a:t>- код нарушения/дефекта 2.17 - отсутствие в карте стационарного больного протокола врачебной комиссии в случаях назначения застрахованному лицу лекарственного препарата, не входящего в Перечень </a:t>
            </a:r>
            <a:r>
              <a:rPr lang="ru-RU" sz="1800" dirty="0" smtClean="0"/>
              <a:t>ЖНВЛП</a:t>
            </a:r>
            <a:endParaRPr lang="ru-RU" sz="1800" dirty="0"/>
          </a:p>
          <a:p>
            <a:pPr algn="l"/>
            <a:endParaRPr lang="ru-RU" sz="1800" dirty="0">
              <a:solidFill>
                <a:schemeClr val="accent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482812" y="510746"/>
            <a:ext cx="958884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+mj-lt"/>
                <a:ea typeface="Calibri"/>
                <a:cs typeface="Times New Roman"/>
              </a:rPr>
              <a:t>Приказ Минздрава РФ №108н «Об утверждении Правил ОМС</a:t>
            </a:r>
            <a:r>
              <a:rPr lang="ru-RU" sz="2000" b="1" dirty="0" smtClean="0">
                <a:solidFill>
                  <a:srgbClr val="0F6FC6"/>
                </a:solidFill>
                <a:latin typeface="+mj-lt"/>
                <a:ea typeface="Calibri"/>
                <a:cs typeface="Times New Roman"/>
              </a:rPr>
              <a:t>»</a:t>
            </a:r>
            <a:endParaRPr lang="ru-RU" sz="2000" b="1" dirty="0">
              <a:latin typeface="+mj-lt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130772570"/>
              </p:ext>
            </p:extLst>
          </p:nvPr>
        </p:nvGraphicFramePr>
        <p:xfrm>
          <a:off x="1482812" y="4570272"/>
          <a:ext cx="8847557" cy="147218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24064"/>
                <a:gridCol w="1032349"/>
                <a:gridCol w="1204407"/>
                <a:gridCol w="4786737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Выявлено нарушений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2023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2024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Финансовые санкции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по </a:t>
                      </a: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коду </a:t>
                      </a:r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2.10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50% стоимости тарифа + 50% от ПДНФ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 по условиям медпомощи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по </a:t>
                      </a: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коду </a:t>
                      </a:r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2.17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401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700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30% ПДНФ 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по условиям медпомощи</a:t>
                      </a:r>
                      <a:endParaRPr lang="ru-RU" sz="14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744222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Рисунок 5"/>
          <p:cNvPicPr>
            <a:picLocks noChangeAspect="1" noChangeArrowheads="1"/>
          </p:cNvPicPr>
          <p:nvPr/>
        </p:nvPicPr>
        <p:blipFill>
          <a:blip r:embed="rId2"/>
          <a:srcRect t="2583" b="13145"/>
          <a:stretch>
            <a:fillRect/>
          </a:stretch>
        </p:blipFill>
        <p:spPr bwMode="auto">
          <a:xfrm>
            <a:off x="0" y="177800"/>
            <a:ext cx="1219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Прямоугольник 1"/>
          <p:cNvSpPr/>
          <p:nvPr/>
        </p:nvSpPr>
        <p:spPr>
          <a:xfrm>
            <a:off x="317500" y="2762934"/>
            <a:ext cx="6354042" cy="646331"/>
          </a:xfrm>
          <a:prstGeom prst="rect">
            <a:avLst/>
          </a:prstGeom>
          <a:scene3d>
            <a:camera prst="orthographicFront">
              <a:rot lat="60000" lon="0" rev="0"/>
            </a:camera>
            <a:lightRig rig="threePt" dir="t"/>
          </a:scene3d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solidFill>
                  <a:srgbClr val="1A4DA0"/>
                </a:solidFill>
                <a:latin typeface="+mj-lt"/>
                <a:cs typeface="+mn-cs"/>
              </a:rPr>
              <a:t>СПАСИБО ЗА ВНИМАНИЕ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845300" y="5321300"/>
            <a:ext cx="5164284" cy="1015663"/>
          </a:xfrm>
          <a:prstGeom prst="rect">
            <a:avLst/>
          </a:prstGeom>
          <a:noFill/>
          <a:scene3d>
            <a:camera prst="orthographicFront">
              <a:rot lat="600000" lon="0" rev="0"/>
            </a:camera>
            <a:lightRig rig="threePt" dir="t"/>
          </a:scene3d>
        </p:spPr>
        <p:txBody>
          <a:bodyPr>
            <a:spAutoFit/>
          </a:bodyPr>
          <a:lstStyle>
            <a:defPPr>
              <a:defRPr lang="ru-RU"/>
            </a:defPPr>
            <a:lvl1pPr>
              <a:defRPr sz="1600">
                <a:solidFill>
                  <a:srgbClr val="2F527C"/>
                </a:solidFill>
                <a:latin typeface="Century Gothic" panose="020B0502020202020204" pitchFamily="34" charset="0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200" b="1" dirty="0">
              <a:solidFill>
                <a:srgbClr val="0E2956"/>
              </a:solidFill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solidFill>
                  <a:schemeClr val="bg1"/>
                </a:solidFill>
                <a:latin typeface="+mn-lt"/>
                <a:cs typeface="+mn-cs"/>
              </a:rPr>
              <a:t>Российская Федерация, Республика Саха (Якутия),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solidFill>
                  <a:schemeClr val="bg1"/>
                </a:solidFill>
                <a:latin typeface="+mn-lt"/>
                <a:cs typeface="+mn-cs"/>
              </a:rPr>
              <a:t>677027, </a:t>
            </a:r>
            <a:r>
              <a:rPr lang="ru-RU" sz="1200" dirty="0" err="1">
                <a:solidFill>
                  <a:schemeClr val="bg1"/>
                </a:solidFill>
                <a:latin typeface="+mn-lt"/>
                <a:cs typeface="+mn-cs"/>
              </a:rPr>
              <a:t>г.Якутск</a:t>
            </a:r>
            <a:r>
              <a:rPr lang="ru-RU" sz="1200" dirty="0">
                <a:solidFill>
                  <a:schemeClr val="bg1"/>
                </a:solidFill>
                <a:latin typeface="+mn-lt"/>
                <a:cs typeface="+mn-cs"/>
              </a:rPr>
              <a:t>, </a:t>
            </a:r>
            <a:r>
              <a:rPr lang="ru-RU" sz="1200" dirty="0" err="1">
                <a:solidFill>
                  <a:schemeClr val="bg1"/>
                </a:solidFill>
                <a:latin typeface="+mn-lt"/>
                <a:cs typeface="+mn-cs"/>
              </a:rPr>
              <a:t>ул.Кирова</a:t>
            </a:r>
            <a:r>
              <a:rPr lang="ru-RU" sz="1200" dirty="0">
                <a:solidFill>
                  <a:schemeClr val="bg1"/>
                </a:solidFill>
                <a:latin typeface="+mn-lt"/>
                <a:cs typeface="+mn-cs"/>
              </a:rPr>
              <a:t>, 21Б.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 err="1" smtClean="0">
                <a:solidFill>
                  <a:schemeClr val="bg1"/>
                </a:solidFill>
                <a:latin typeface="+mn-lt"/>
                <a:cs typeface="+mn-cs"/>
              </a:rPr>
              <a:t>E-mail</a:t>
            </a:r>
            <a:r>
              <a:rPr lang="ru-RU" sz="1200" dirty="0">
                <a:solidFill>
                  <a:schemeClr val="bg1"/>
                </a:solidFill>
                <a:latin typeface="+mn-lt"/>
                <a:cs typeface="+mn-cs"/>
              </a:rPr>
              <a:t>: </a:t>
            </a:r>
            <a:r>
              <a:rPr lang="en-US" sz="1200" dirty="0" smtClean="0">
                <a:solidFill>
                  <a:schemeClr val="bg1"/>
                </a:solidFill>
                <a:latin typeface="+mn-lt"/>
                <a:cs typeface="+mn-cs"/>
              </a:rPr>
              <a:t>general@oms.sakhaoms.ru</a:t>
            </a:r>
            <a:endParaRPr lang="ru-RU" sz="1200" dirty="0">
              <a:solidFill>
                <a:schemeClr val="bg1"/>
              </a:solidFill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chemeClr val="bg1"/>
                </a:solidFill>
                <a:latin typeface="+mn-lt"/>
                <a:cs typeface="+mn-cs"/>
              </a:rPr>
              <a:t>www.sakhaoms.ru</a:t>
            </a:r>
          </a:p>
        </p:txBody>
      </p:sp>
      <p:pic>
        <p:nvPicPr>
          <p:cNvPr id="26629" name="Рисунок 4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5950" y="546100"/>
            <a:ext cx="1536700" cy="153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215690993"/>
              </p:ext>
            </p:extLst>
          </p:nvPr>
        </p:nvGraphicFramePr>
        <p:xfrm>
          <a:off x="584789" y="1345040"/>
          <a:ext cx="11249248" cy="5418963"/>
        </p:xfrm>
        <a:graphic>
          <a:graphicData uri="http://schemas.openxmlformats.org/drawingml/2006/table">
            <a:tbl>
              <a:tblPr firstRow="1" firstCol="1" bandRow="1"/>
              <a:tblGrid>
                <a:gridCol w="505263"/>
                <a:gridCol w="4028856"/>
                <a:gridCol w="505263"/>
                <a:gridCol w="6209866"/>
              </a:tblGrid>
              <a:tr h="3714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47775" algn="l"/>
                        </a:tabLst>
                      </a:pPr>
                      <a:r>
                        <a:rPr lang="ru-RU" sz="1200" b="1" i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№</a:t>
                      </a:r>
                      <a:endParaRPr lang="ru-RU" sz="1200" i="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47775" algn="l"/>
                        </a:tabLst>
                      </a:pPr>
                      <a:r>
                        <a:rPr lang="ru-RU" sz="1200" i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Нацпроект:</a:t>
                      </a:r>
                      <a:r>
                        <a:rPr lang="ru-RU" sz="1200" b="1" i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200" b="1" i="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Здравоохранение (2019-2024)</a:t>
                      </a:r>
                      <a:endParaRPr lang="ru-RU" sz="1200" i="0" baseline="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№</a:t>
                      </a:r>
                      <a:endParaRPr lang="ru-RU" sz="1200" i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Нацпроект:</a:t>
                      </a:r>
                      <a:r>
                        <a:rPr lang="ru-RU" sz="1200" b="1" i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200" b="1" i="0" baseline="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Продолжительная и активная </a:t>
                      </a:r>
                      <a:r>
                        <a:rPr lang="ru-RU" sz="1200" b="1" i="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жизнь (2025-2030)</a:t>
                      </a:r>
                      <a:endParaRPr lang="ru-RU" sz="1200" i="0" baseline="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1</a:t>
                      </a:r>
                      <a:endParaRPr lang="ru-RU" sz="1200" i="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Борьба с сердечно-сосудистыми заболеваниями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1</a:t>
                      </a:r>
                      <a:endParaRPr lang="ru-RU" sz="1200" b="1" i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1450" indent="-17145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ü"/>
                      </a:pPr>
                      <a:r>
                        <a:rPr lang="ru-RU" sz="1200" b="1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Борьба с сердечно-сосудистыми </a:t>
                      </a:r>
                      <a:r>
                        <a:rPr lang="ru-RU" sz="1200" b="1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заболеваниями </a:t>
                      </a:r>
                      <a:endParaRPr lang="ru-RU" sz="1200" b="1" i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2</a:t>
                      </a:r>
                      <a:endParaRPr lang="ru-RU" sz="1200" i="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Борьба с онкологическими заболеваниями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2</a:t>
                      </a:r>
                      <a:endParaRPr lang="ru-RU" sz="1200" b="1" i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1450" indent="-17145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ü"/>
                      </a:pPr>
                      <a:r>
                        <a:rPr lang="ru-RU" sz="1200" b="1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Борьба с онкологическими заболеваниями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3</a:t>
                      </a:r>
                      <a:endParaRPr lang="ru-RU" sz="1200" i="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Создание единого цифрового контура в здравоохранении на основе единой государственной информационной системы здравоохранения (ЕГИСЗ) (Республика Саха (Якутия))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3</a:t>
                      </a:r>
                      <a:endParaRPr lang="ru-RU" sz="1200" b="1" i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Национальная цифровая платформа "Здоровье"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4</a:t>
                      </a:r>
                      <a:endParaRPr lang="ru-RU" sz="1200" i="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Модернизация первичного звена здравоохранения Российской Федерации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4</a:t>
                      </a:r>
                      <a:endParaRPr lang="ru-RU" sz="1200" b="1" i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1450" indent="-17145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ü"/>
                      </a:pPr>
                      <a:r>
                        <a:rPr lang="ru-RU" sz="1200" b="1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Модернизация первичного звена здравоохранения Российской Федерации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5</a:t>
                      </a:r>
                      <a:endParaRPr lang="ru-RU" sz="1200" i="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Обеспечение медицинских организаций системы здравоохранения квалифицированными кадрами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5</a:t>
                      </a:r>
                      <a:endParaRPr lang="ru-RU" sz="1200" b="1" i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Медицинские кадры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6</a:t>
                      </a:r>
                      <a:endParaRPr lang="ru-RU" sz="1200" i="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0" dirty="0" smtClean="0">
                          <a:effectLst/>
                          <a:latin typeface="+mn-lt"/>
                          <a:ea typeface="Times New Roman"/>
                        </a:rPr>
                        <a:t>Укрепление общественного здоровья</a:t>
                      </a:r>
                      <a:endParaRPr lang="ru-RU" sz="1200" i="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6</a:t>
                      </a:r>
                      <a:endParaRPr lang="ru-RU" sz="1200" i="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1450" indent="-17145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ü"/>
                      </a:pPr>
                      <a:r>
                        <a:rPr lang="ru-RU" sz="1200" b="1" i="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Здоровье для каждого </a:t>
                      </a:r>
                      <a:endParaRPr lang="ru-RU" sz="1200" b="1" i="0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7</a:t>
                      </a:r>
                      <a:endParaRPr lang="ru-RU" sz="1200" i="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Развитие системы оказания первичной медико-санитарной помощи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7</a:t>
                      </a:r>
                      <a:endParaRPr lang="ru-RU" sz="1200" i="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Совершенствование экстренной медицинской помощи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i="0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8</a:t>
                      </a:r>
                      <a:endParaRPr lang="ru-RU" sz="1200" i="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Развитие экспорта медицинских услуг</a:t>
                      </a:r>
                      <a:endParaRPr lang="ru-RU" sz="1200" i="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8</a:t>
                      </a:r>
                      <a:endParaRPr lang="ru-RU" sz="1200" i="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1450" indent="-17145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ü"/>
                      </a:pPr>
                      <a:r>
                        <a:rPr lang="ru-RU" sz="1200" b="1" i="0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Борьба с сахарным диабетом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i="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i="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9</a:t>
                      </a:r>
                      <a:endParaRPr lang="ru-RU" sz="1200" i="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1450" indent="-17145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ü"/>
                      </a:pPr>
                      <a:r>
                        <a:rPr lang="ru-RU" sz="1200" b="1" i="0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Борьба с гепатитом С и минимизация рисков распространения данного заболевания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i="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i="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200" i="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1450" indent="-17145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ü"/>
                      </a:pPr>
                      <a:r>
                        <a:rPr lang="ru-RU" sz="1200" b="1" i="0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Оптимальная для восстановления здоровья медицинская реабилитация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9</a:t>
                      </a:r>
                      <a:endParaRPr lang="ru-RU" sz="1200" i="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dirty="0" smtClean="0">
                          <a:latin typeface="+mn-lt"/>
                        </a:rPr>
                        <a:t>Развитие сети НМИЦ и внедрение инновационных медицинских технологий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i="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i="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i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Развитие федеральных медицинских организаций, включая и развитие сети национальных исследовательских центров (проект на федеральном уровне без участия регионов)</a:t>
                      </a:r>
                      <a:endParaRPr lang="ru-RU" sz="1200" b="0" i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200" i="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0" dirty="0" smtClean="0">
                          <a:effectLst/>
                          <a:latin typeface="+mn-lt"/>
                          <a:ea typeface="Times New Roman"/>
                        </a:rPr>
                        <a:t>Развитие детского здравоохранения, включая создание современной инфраструктуры оказания медицинской помощи детям</a:t>
                      </a:r>
                      <a:endParaRPr lang="ru-RU" sz="1200" i="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11</a:t>
                      </a:r>
                      <a:endParaRPr lang="ru-RU" sz="1200" i="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Нацпроект</a:t>
                      </a:r>
                      <a:r>
                        <a:rPr lang="ru-RU" sz="1200" b="1" i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 «Семья»</a:t>
                      </a:r>
                    </a:p>
                    <a:p>
                      <a:pPr marL="171450" indent="-17145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ü"/>
                      </a:pPr>
                      <a:r>
                        <a:rPr lang="ru-RU" sz="1200" b="1" i="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+mn-lt"/>
                          <a:ea typeface="Times New Roman"/>
                        </a:rPr>
                        <a:t>Охрана материнства и детства</a:t>
                      </a:r>
                      <a:endParaRPr lang="ru-RU" sz="1200" b="1" i="0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233577" y="536155"/>
            <a:ext cx="10120222" cy="452673"/>
          </a:xfrm>
        </p:spPr>
        <p:txBody>
          <a:bodyPr>
            <a:normAutofit/>
          </a:bodyPr>
          <a:lstStyle/>
          <a:p>
            <a:pPr algn="r"/>
            <a:r>
              <a:rPr lang="ru-RU" sz="2400" b="1" dirty="0" smtClean="0"/>
              <a:t>Информация по реализации нового нацпроекта «ПАЖ»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xmlns="" val="4285063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Заголовок 1"/>
          <p:cNvSpPr>
            <a:spLocks noGrp="1"/>
          </p:cNvSpPr>
          <p:nvPr>
            <p:ph type="title"/>
          </p:nvPr>
        </p:nvSpPr>
        <p:spPr bwMode="auto">
          <a:xfrm>
            <a:off x="800100" y="215900"/>
            <a:ext cx="10085388" cy="1042988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ru-RU" smtClean="0"/>
              <a:t>Нормативно-правовые акты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69900" y="2362200"/>
            <a:ext cx="11303000" cy="1200150"/>
          </a:xfrm>
          <a:prstGeom prst="rect">
            <a:avLst/>
          </a:prstGeom>
          <a:solidFill>
            <a:schemeClr val="bg1"/>
          </a:solidFill>
        </p:spPr>
        <p:txBody>
          <a:bodyPr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err="1" smtClean="0">
                <a:latin typeface="Times New Roman"/>
                <a:cs typeface="Times New Roman"/>
              </a:rPr>
              <a:t>√</a:t>
            </a:r>
            <a:r>
              <a:rPr lang="ru-RU" dirty="0" err="1" smtClean="0">
                <a:latin typeface="+mn-lt"/>
                <a:cs typeface="+mn-cs"/>
              </a:rPr>
              <a:t>Приказ</a:t>
            </a:r>
            <a:r>
              <a:rPr lang="ru-RU" dirty="0" smtClean="0">
                <a:latin typeface="+mn-lt"/>
                <a:cs typeface="+mn-cs"/>
              </a:rPr>
              <a:t> </a:t>
            </a:r>
            <a:r>
              <a:rPr lang="ru-RU" dirty="0">
                <a:latin typeface="+mn-lt"/>
                <a:cs typeface="+mn-cs"/>
              </a:rPr>
              <a:t>Министерства здравоохранения РФ от 19 марта 2021 г. N 231н</a:t>
            </a:r>
            <a:br>
              <a:rPr lang="ru-RU" dirty="0">
                <a:latin typeface="+mn-lt"/>
                <a:cs typeface="+mn-cs"/>
              </a:rPr>
            </a:br>
            <a:r>
              <a:rPr lang="ru-RU" dirty="0">
                <a:latin typeface="+mn-lt"/>
                <a:cs typeface="+mn-cs"/>
              </a:rPr>
              <a:t>"Об утверждении Порядка проведения контроля объемов, сроков, качества и условий предоставления медицинской помощи по обязательному медицинскому страхованию застрахованным лицам, а также ее финансового обеспечения».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31800" y="3759200"/>
            <a:ext cx="11366500" cy="923925"/>
          </a:xfrm>
          <a:prstGeom prst="rect">
            <a:avLst/>
          </a:prstGeom>
          <a:solidFill>
            <a:schemeClr val="bg1"/>
          </a:solidFill>
        </p:spPr>
        <p:txBody>
          <a:bodyPr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err="1" smtClean="0">
                <a:latin typeface="Times New Roman"/>
                <a:cs typeface="Times New Roman"/>
              </a:rPr>
              <a:t>√</a:t>
            </a:r>
            <a:r>
              <a:rPr lang="ru-RU" dirty="0" err="1" smtClean="0">
                <a:latin typeface="+mn-lt"/>
                <a:cs typeface="+mn-cs"/>
              </a:rPr>
              <a:t>Приказ</a:t>
            </a:r>
            <a:r>
              <a:rPr lang="ru-RU" dirty="0" smtClean="0">
                <a:latin typeface="+mn-lt"/>
                <a:cs typeface="+mn-cs"/>
              </a:rPr>
              <a:t> </a:t>
            </a:r>
            <a:r>
              <a:rPr lang="ru-RU" dirty="0">
                <a:latin typeface="+mn-lt"/>
                <a:cs typeface="+mn-cs"/>
              </a:rPr>
              <a:t>Министерства здравоохранения Российской Федерации от 10 мая 2017 г. N 203н "Об утверждении критериев оценки качества медицинской помощи».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  <a:cs typeface="+mn-cs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457200" y="4826000"/>
            <a:ext cx="11366500" cy="3683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just">
              <a:defRPr/>
            </a:pPr>
            <a:r>
              <a:rPr lang="ru-RU" dirty="0" err="1" smtClean="0">
                <a:latin typeface="Times New Roman"/>
                <a:cs typeface="Times New Roman"/>
              </a:rPr>
              <a:t>√</a:t>
            </a:r>
            <a:r>
              <a:rPr lang="ru-RU" dirty="0" err="1" smtClean="0">
                <a:latin typeface="+mn-lt"/>
                <a:cs typeface="+mn-cs"/>
              </a:rPr>
              <a:t>Приказ</a:t>
            </a:r>
            <a:r>
              <a:rPr lang="ru-RU" dirty="0" smtClean="0">
                <a:latin typeface="+mn-lt"/>
                <a:cs typeface="+mn-cs"/>
              </a:rPr>
              <a:t> </a:t>
            </a:r>
            <a:r>
              <a:rPr lang="ru-RU" dirty="0">
                <a:latin typeface="+mn-lt"/>
                <a:cs typeface="+mn-cs"/>
              </a:rPr>
              <a:t>МЗ РФ от 28.02.2019 г.№108н «Правила обязательного медицинского страхования».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57200" y="1181100"/>
            <a:ext cx="11366500" cy="923330"/>
          </a:xfrm>
          <a:prstGeom prst="rect">
            <a:avLst/>
          </a:prstGeom>
          <a:solidFill>
            <a:schemeClr val="bg1"/>
          </a:solidFill>
        </p:spPr>
        <p:txBody>
          <a:bodyPr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err="1" smtClean="0">
                <a:latin typeface="Times New Roman"/>
                <a:cs typeface="Times New Roman"/>
              </a:rPr>
              <a:t>√</a:t>
            </a:r>
            <a:r>
              <a:rPr lang="ru-RU" dirty="0" err="1" smtClean="0">
                <a:latin typeface="+mn-lt"/>
                <a:cs typeface="+mn-cs"/>
              </a:rPr>
              <a:t>Федеральный</a:t>
            </a:r>
            <a:r>
              <a:rPr lang="ru-RU" dirty="0" smtClean="0">
                <a:latin typeface="+mn-lt"/>
                <a:cs typeface="+mn-cs"/>
              </a:rPr>
              <a:t> </a:t>
            </a:r>
            <a:r>
              <a:rPr lang="ru-RU" dirty="0">
                <a:latin typeface="+mn-lt"/>
                <a:cs typeface="+mn-cs"/>
              </a:rPr>
              <a:t>закон №326 ФЗ от 29.11.2010 г. «Об обязательном медицинском страховании</a:t>
            </a:r>
            <a:r>
              <a:rPr lang="ru-RU" dirty="0" smtClean="0">
                <a:latin typeface="+mn-lt"/>
                <a:cs typeface="+mn-cs"/>
              </a:rPr>
              <a:t>», глава</a:t>
            </a:r>
            <a:r>
              <a:rPr lang="ru-RU" dirty="0">
                <a:latin typeface="+mn-lt"/>
                <a:cs typeface="+mn-cs"/>
              </a:rPr>
              <a:t> </a:t>
            </a:r>
            <a:r>
              <a:rPr lang="ru-RU" dirty="0" smtClean="0">
                <a:latin typeface="+mn-lt"/>
                <a:cs typeface="+mn-cs"/>
              </a:rPr>
              <a:t>9 </a:t>
            </a:r>
            <a:r>
              <a:rPr lang="ru-RU" dirty="0">
                <a:latin typeface="+mn-lt"/>
                <a:cs typeface="+mn-cs"/>
              </a:rPr>
              <a:t>«Контроль объемов, сроков, качества и условий предоставления медицинской помощи по обязательному медицинскому страхованию»,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57200" y="5321300"/>
            <a:ext cx="11417300" cy="1200150"/>
          </a:xfrm>
          <a:prstGeom prst="rect">
            <a:avLst/>
          </a:prstGeom>
          <a:solidFill>
            <a:schemeClr val="bg1"/>
          </a:solidFill>
        </p:spPr>
        <p:txBody>
          <a:bodyPr>
            <a:spAutoFit/>
          </a:bodyPr>
          <a:lstStyle/>
          <a:p>
            <a:pPr algn="just">
              <a:defRPr/>
            </a:pPr>
            <a:r>
              <a:rPr lang="ru-RU" dirty="0" err="1" smtClean="0">
                <a:latin typeface="Times New Roman"/>
                <a:cs typeface="Times New Roman"/>
              </a:rPr>
              <a:t>√</a:t>
            </a:r>
            <a:r>
              <a:rPr lang="ru-RU" dirty="0" err="1" smtClean="0">
                <a:latin typeface="+mn-lt"/>
                <a:cs typeface="+mn-cs"/>
              </a:rPr>
              <a:t>Приложение</a:t>
            </a:r>
            <a:r>
              <a:rPr lang="ru-RU" dirty="0" smtClean="0">
                <a:latin typeface="+mn-lt"/>
                <a:cs typeface="+mn-cs"/>
              </a:rPr>
              <a:t> </a:t>
            </a:r>
            <a:r>
              <a:rPr lang="ru-RU" dirty="0">
                <a:latin typeface="+mn-lt"/>
                <a:cs typeface="+mn-cs"/>
              </a:rPr>
              <a:t>№30 Тарифного соглашения «Значения коэффициентов для определения размера неоплаты или неполной оплаты затрат медицинской организации на оказание  медицинской помощи и размера штрафа за неоказание, несвоевременное оказание либо оказание медицинской помощи ненадлежащего качества».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Заголовок 1"/>
          <p:cNvSpPr>
            <a:spLocks noGrp="1"/>
          </p:cNvSpPr>
          <p:nvPr>
            <p:ph type="title"/>
          </p:nvPr>
        </p:nvSpPr>
        <p:spPr bwMode="auto">
          <a:xfrm>
            <a:off x="203200" y="368300"/>
            <a:ext cx="12349163" cy="4064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ru-RU" sz="2800" smtClean="0">
                <a:solidFill>
                  <a:schemeClr val="tx2"/>
                </a:solidFill>
                <a:cs typeface="Times New Roman" pitchFamily="18" charset="0"/>
              </a:rPr>
              <a:t>Результаты МЭЭ по РС(Я) за 2022г.-2024г</a:t>
            </a:r>
            <a:r>
              <a:rPr lang="ru-RU" sz="280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smtClean="0"/>
          </a:p>
        </p:txBody>
      </p:sp>
      <p:graphicFrame>
        <p:nvGraphicFramePr>
          <p:cNvPr id="3" name="Содержимое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279444292"/>
              </p:ext>
            </p:extLst>
          </p:nvPr>
        </p:nvGraphicFramePr>
        <p:xfrm>
          <a:off x="571500" y="1031875"/>
          <a:ext cx="11315700" cy="49057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91200"/>
                <a:gridCol w="1892300"/>
                <a:gridCol w="1866900"/>
                <a:gridCol w="1765300"/>
              </a:tblGrid>
              <a:tr h="35777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+mn-lt"/>
                          <a:cs typeface="Times New Roman" pitchFamily="18" charset="0"/>
                        </a:rPr>
                        <a:t>Показатели</a:t>
                      </a:r>
                      <a:endParaRPr lang="ru-RU" sz="1600" dirty="0">
                        <a:latin typeface="+mn-lt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+mn-lt"/>
                          <a:cs typeface="Times New Roman" pitchFamily="18" charset="0"/>
                        </a:rPr>
                        <a:t>2022г.</a:t>
                      </a:r>
                      <a:endParaRPr lang="ru-RU" sz="1600" dirty="0">
                        <a:latin typeface="+mn-lt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+mn-lt"/>
                          <a:cs typeface="Times New Roman" pitchFamily="18" charset="0"/>
                        </a:rPr>
                        <a:t>2023г.</a:t>
                      </a:r>
                      <a:endParaRPr lang="ru-RU" sz="1600" dirty="0">
                        <a:latin typeface="+mn-lt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+mn-lt"/>
                          <a:cs typeface="Times New Roman" pitchFamily="18" charset="0"/>
                        </a:rPr>
                        <a:t>2024г.</a:t>
                      </a:r>
                      <a:endParaRPr lang="ru-RU" sz="1600" dirty="0">
                        <a:latin typeface="+mn-lt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501831"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Times New Roman" pitchFamily="18" charset="0"/>
                        </a:rPr>
                        <a:t>Всего рассмотрено страховых случаев  при проведении плановых и</a:t>
                      </a:r>
                      <a:r>
                        <a:rPr lang="ru-RU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Times New Roman" pitchFamily="18" charset="0"/>
                        </a:rPr>
                        <a:t> внеплановых 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Times New Roman" pitchFamily="18" charset="0"/>
                        </a:rPr>
                        <a:t>МЭЭ </a:t>
                      </a:r>
                      <a:endParaRPr lang="ru-RU" sz="1600" dirty="0">
                        <a:latin typeface="+mn-lt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+mn-lt"/>
                        </a:rPr>
                        <a:t>82 330</a:t>
                      </a:r>
                      <a:endParaRPr lang="ru-RU" sz="16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+mn-lt"/>
                        </a:rPr>
                        <a:t>105 253</a:t>
                      </a:r>
                      <a:endParaRPr lang="ru-RU" sz="16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+mn-lt"/>
                        </a:rPr>
                        <a:t>102839</a:t>
                      </a:r>
                      <a:endParaRPr lang="ru-RU" sz="1600" dirty="0">
                        <a:latin typeface="+mn-lt"/>
                      </a:endParaRPr>
                    </a:p>
                  </a:txBody>
                  <a:tcPr anchor="ctr"/>
                </a:tc>
              </a:tr>
              <a:tr h="467853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+mn-lt"/>
                          <a:cs typeface="Times New Roman" pitchFamily="18" charset="0"/>
                        </a:rPr>
                        <a:t>Выявлено нарушений, всего</a:t>
                      </a:r>
                      <a:endParaRPr lang="ru-RU" sz="1600" dirty="0">
                        <a:latin typeface="+mn-lt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+mn-lt"/>
                        </a:rPr>
                        <a:t>4 705</a:t>
                      </a:r>
                    </a:p>
                    <a:p>
                      <a:pPr algn="ctr"/>
                      <a:r>
                        <a:rPr lang="ru-RU" sz="1600" dirty="0" smtClean="0">
                          <a:solidFill>
                            <a:srgbClr val="FF0000"/>
                          </a:solidFill>
                          <a:latin typeface="+mn-lt"/>
                        </a:rPr>
                        <a:t>6%</a:t>
                      </a:r>
                      <a:endParaRPr lang="ru-RU" sz="1600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+mn-lt"/>
                        </a:rPr>
                        <a:t>6 120</a:t>
                      </a:r>
                    </a:p>
                    <a:p>
                      <a:pPr algn="ctr"/>
                      <a:r>
                        <a:rPr lang="ru-RU" sz="1600" dirty="0" smtClean="0">
                          <a:solidFill>
                            <a:srgbClr val="FF0000"/>
                          </a:solidFill>
                          <a:latin typeface="+mn-lt"/>
                        </a:rPr>
                        <a:t>6%</a:t>
                      </a:r>
                      <a:endParaRPr lang="ru-RU" sz="1600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+mn-lt"/>
                        </a:rPr>
                        <a:t>7 001</a:t>
                      </a:r>
                    </a:p>
                    <a:p>
                      <a:pPr algn="ctr"/>
                      <a:r>
                        <a:rPr lang="ru-RU" sz="1600" dirty="0" smtClean="0">
                          <a:solidFill>
                            <a:srgbClr val="FF0000"/>
                          </a:solidFill>
                          <a:latin typeface="+mn-lt"/>
                        </a:rPr>
                        <a:t>6,8%</a:t>
                      </a:r>
                      <a:endParaRPr lang="ru-RU" sz="1600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anchor="ctr"/>
                </a:tc>
              </a:tr>
              <a:tr h="46785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нарушения, связанные с несоответствием данных первичной медицинской документации данным реестра счетов</a:t>
                      </a:r>
                      <a:endParaRPr lang="ru-RU" sz="1600" dirty="0">
                        <a:latin typeface="+mn-lt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+mn-lt"/>
                        </a:rPr>
                        <a:t>735</a:t>
                      </a:r>
                    </a:p>
                    <a:p>
                      <a:pPr algn="ctr"/>
                      <a:r>
                        <a:rPr lang="ru-RU" sz="1600" dirty="0" smtClean="0">
                          <a:solidFill>
                            <a:srgbClr val="FF0000"/>
                          </a:solidFill>
                          <a:latin typeface="+mn-lt"/>
                        </a:rPr>
                        <a:t>16%</a:t>
                      </a:r>
                      <a:endParaRPr lang="ru-RU" sz="1600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+mn-lt"/>
                        </a:rPr>
                        <a:t>3 028</a:t>
                      </a:r>
                    </a:p>
                    <a:p>
                      <a:pPr algn="ctr"/>
                      <a:r>
                        <a:rPr lang="ru-RU" sz="1600" dirty="0" smtClean="0">
                          <a:solidFill>
                            <a:srgbClr val="FF0000"/>
                          </a:solidFill>
                          <a:latin typeface="+mn-lt"/>
                        </a:rPr>
                        <a:t>49%</a:t>
                      </a:r>
                      <a:endParaRPr lang="ru-RU" sz="1600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+mn-lt"/>
                        </a:rPr>
                        <a:t>3 677</a:t>
                      </a:r>
                    </a:p>
                    <a:p>
                      <a:pPr algn="ctr"/>
                      <a:r>
                        <a:rPr lang="ru-RU" sz="1600" dirty="0" smtClean="0">
                          <a:solidFill>
                            <a:srgbClr val="FF0000"/>
                          </a:solidFill>
                          <a:latin typeface="+mn-lt"/>
                        </a:rPr>
                        <a:t>53%</a:t>
                      </a:r>
                      <a:endParaRPr lang="ru-RU" sz="1600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anchor="ctr"/>
                </a:tc>
              </a:tr>
              <a:tr h="84328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нарушения, связанные с непредставлением первичной медицинской документации, подтверждающей факт оказания застрахованному лицу медицинской помощи</a:t>
                      </a:r>
                      <a:endParaRPr lang="ru-RU" sz="1600" dirty="0">
                        <a:latin typeface="+mn-lt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+mn-lt"/>
                        </a:rPr>
                        <a:t>749</a:t>
                      </a:r>
                    </a:p>
                    <a:p>
                      <a:pPr algn="ctr"/>
                      <a:r>
                        <a:rPr lang="ru-RU" sz="1600" dirty="0" smtClean="0">
                          <a:solidFill>
                            <a:srgbClr val="FF0000"/>
                          </a:solidFill>
                          <a:latin typeface="+mn-lt"/>
                        </a:rPr>
                        <a:t>16%</a:t>
                      </a:r>
                      <a:endParaRPr lang="ru-RU" sz="1600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+mn-lt"/>
                        </a:rPr>
                        <a:t>680</a:t>
                      </a:r>
                    </a:p>
                    <a:p>
                      <a:pPr algn="ctr"/>
                      <a:r>
                        <a:rPr lang="ru-RU" sz="1600" dirty="0" smtClean="0">
                          <a:solidFill>
                            <a:srgbClr val="FF0000"/>
                          </a:solidFill>
                          <a:latin typeface="+mn-lt"/>
                        </a:rPr>
                        <a:t>11%</a:t>
                      </a:r>
                      <a:endParaRPr lang="ru-RU" sz="1600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+mn-lt"/>
                        </a:rPr>
                        <a:t>738</a:t>
                      </a:r>
                    </a:p>
                    <a:p>
                      <a:pPr algn="ctr"/>
                      <a:r>
                        <a:rPr lang="ru-RU" sz="1600" dirty="0" smtClean="0">
                          <a:solidFill>
                            <a:srgbClr val="FF0000"/>
                          </a:solidFill>
                          <a:latin typeface="+mn-lt"/>
                        </a:rPr>
                        <a:t>10,5%</a:t>
                      </a:r>
                      <a:endParaRPr lang="ru-RU" sz="1600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anchor="ctr"/>
                </a:tc>
              </a:tr>
              <a:tr h="46785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отсутствие в карте стационарного больного протокола врачебной комиссии в случаях назначения застрахованному лицу лекарственного препарата, не входящего в перечень жизненно необходимых и важнейших лекарственных препаратов,</a:t>
                      </a:r>
                      <a:endParaRPr lang="ru-RU" sz="1600" dirty="0" smtClean="0">
                        <a:latin typeface="+mn-lt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609</a:t>
                      </a:r>
                    </a:p>
                    <a:p>
                      <a:pPr algn="ctr"/>
                      <a:r>
                        <a:rPr lang="ru-RU" sz="1600" dirty="0" smtClean="0">
                          <a:solidFill>
                            <a:srgbClr val="FF0000"/>
                          </a:solidFill>
                          <a:latin typeface="+mn-lt"/>
                        </a:rPr>
                        <a:t>13%</a:t>
                      </a:r>
                      <a:endParaRPr lang="ru-RU" sz="1600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+mn-lt"/>
                        </a:rPr>
                        <a:t>396</a:t>
                      </a:r>
                    </a:p>
                    <a:p>
                      <a:pPr algn="ctr"/>
                      <a:r>
                        <a:rPr lang="ru-RU" sz="1600" dirty="0" smtClean="0">
                          <a:solidFill>
                            <a:srgbClr val="FF0000"/>
                          </a:solidFill>
                          <a:latin typeface="+mn-lt"/>
                        </a:rPr>
                        <a:t>6%</a:t>
                      </a:r>
                      <a:endParaRPr lang="ru-RU" sz="1600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700</a:t>
                      </a:r>
                    </a:p>
                    <a:p>
                      <a:pPr algn="ctr"/>
                      <a:r>
                        <a:rPr lang="ru-RU" sz="1600" dirty="0" smtClean="0">
                          <a:solidFill>
                            <a:srgbClr val="FF0000"/>
                          </a:solidFill>
                        </a:rPr>
                        <a:t>10%</a:t>
                      </a:r>
                      <a:endParaRPr lang="ru-RU" sz="16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412812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Удержано средств по результатам МЭЭ (в руб.)</a:t>
                      </a:r>
                      <a:endParaRPr lang="ru-RU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latin typeface="+mn-lt"/>
                        </a:rPr>
                        <a:t>35 136 705,3</a:t>
                      </a:r>
                      <a:endParaRPr lang="ru-RU" sz="1400" b="0" dirty="0">
                        <a:latin typeface="+mn-lt"/>
                      </a:endParaRP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latin typeface="+mn-lt"/>
                        </a:rPr>
                        <a:t>60 778 528,3</a:t>
                      </a:r>
                      <a:endParaRPr lang="ru-RU" sz="1400" b="0" dirty="0">
                        <a:latin typeface="+mn-lt"/>
                      </a:endParaRP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latin typeface="+mn-lt"/>
                        </a:rPr>
                        <a:t>73 558 350,4</a:t>
                      </a:r>
                      <a:endParaRPr lang="ru-RU" sz="1400" b="0" dirty="0">
                        <a:latin typeface="+mn-lt"/>
                      </a:endParaRP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968107305"/>
              </p:ext>
            </p:extLst>
          </p:nvPr>
        </p:nvGraphicFramePr>
        <p:xfrm>
          <a:off x="292100" y="1195388"/>
          <a:ext cx="11747500" cy="5432427"/>
        </p:xfrm>
        <a:graphic>
          <a:graphicData uri="http://schemas.openxmlformats.org/drawingml/2006/table">
            <a:tbl>
              <a:tblPr/>
              <a:tblGrid>
                <a:gridCol w="7112000"/>
                <a:gridCol w="1549400"/>
                <a:gridCol w="1506538"/>
                <a:gridCol w="1579562"/>
              </a:tblGrid>
              <a:tr h="363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Zona Pro Regular"/>
                          <a:cs typeface="Times New Roman" pitchFamily="18" charset="0"/>
                        </a:rPr>
                        <a:t>Показатели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Zona Pro Regular"/>
                          <a:cs typeface="Times New Roman" pitchFamily="18" charset="0"/>
                        </a:rPr>
                        <a:t>2022г.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Zona Pro Regular"/>
                          <a:cs typeface="Times New Roman" pitchFamily="18" charset="0"/>
                        </a:rPr>
                        <a:t>2023г.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Zona Pro Regular"/>
                          <a:cs typeface="Times New Roman" pitchFamily="18" charset="0"/>
                        </a:rPr>
                        <a:t>2024г.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25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Zona Pro Regular"/>
                          <a:cs typeface="Times New Roman" pitchFamily="18" charset="0"/>
                        </a:rPr>
                        <a:t>Всего рассмотрено страховых случаев при проведении плановых и внеплановых  ЭКМП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Zona Pro Regular"/>
                        </a:rPr>
                        <a:t>47 997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Zona Pro Regular"/>
                        </a:rPr>
                        <a:t>41 509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Zona Pro Regular"/>
                        </a:rPr>
                        <a:t>32 036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</a:tr>
              <a:tr h="441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Zona Pro Regular"/>
                          <a:cs typeface="Times New Roman" pitchFamily="18" charset="0"/>
                        </a:rPr>
                        <a:t>Выявлено нарушений всего: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Zona Pro Regular"/>
                        </a:rPr>
                        <a:t>12 503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Zona Pro Regular"/>
                        </a:rPr>
                        <a:t>26%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Zona Pro Regular"/>
                        </a:rPr>
                        <a:t>10 635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Zona Pro Regular"/>
                        </a:rPr>
                        <a:t>26%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Zona Pro Regular"/>
                        </a:rPr>
                        <a:t>9 753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Zona Pro Regular"/>
                        </a:rPr>
                        <a:t>30%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</a:tr>
              <a:tr h="92075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Zona Pro Regular"/>
                        </a:rPr>
                        <a:t>нарушения,</a:t>
                      </a:r>
                      <a:r>
                        <a:rPr kumimoji="0" lang="ru-RU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Zona Pro Regular"/>
                          <a:cs typeface="Times New Roman" pitchFamily="18" charset="0"/>
                        </a:rPr>
                        <a:t> связанные с несоблюдением клинических рекомендаций, порядков оказания медицинской помощи, стандартов медицинской помощи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Zona Pro Regular"/>
                        </a:rPr>
                        <a:t>9 964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Zona Pro Regular"/>
                        </a:rPr>
                        <a:t>80%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Zona Pro Regular"/>
                        </a:rPr>
                        <a:t>8 309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Zona Pro Regular"/>
                        </a:rPr>
                        <a:t>78%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Zona Pro Regular"/>
                        </a:rPr>
                        <a:t>7 584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Zona Pro Regular"/>
                        </a:rPr>
                        <a:t>78%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</a:tr>
              <a:tr h="125571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Zona Pro Regular"/>
                        </a:rPr>
                        <a:t>нарушения, связанные с </a:t>
                      </a:r>
                      <a:r>
                        <a:rPr kumimoji="0" lang="ru-RU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Zona Pro Regular"/>
                          <a:cs typeface="Times New Roman" pitchFamily="18" charset="0"/>
                        </a:rPr>
                        <a:t>отсутствием в медицинской документации результатов обследований, консультаций специалистов, не позволяющих провести оценку качества медицинской помощи; необоснованное назначение лекарственной терапии;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Zona Pro Regular"/>
                        </a:rPr>
                        <a:t>2 450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Zona Pro Regular"/>
                        </a:rPr>
                        <a:t>19%</a:t>
                      </a:r>
                      <a:endParaRPr kumimoji="0" lang="ru-RU" sz="1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Zona Pro Regular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Zona Pro Regular"/>
                        </a:rPr>
                        <a:t>1 226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Zona Pro Regular"/>
                        </a:rPr>
                        <a:t>12%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Zona Pro Regular"/>
                        </a:rPr>
                        <a:t>1 080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Zona Pro Regular"/>
                        </a:rPr>
                        <a:t>11%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</a:tr>
              <a:tr h="83661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Zona Pro Regular"/>
                        </a:rPr>
                        <a:t>Нарушения, связанные с непрофильной и необоснованной  госпитализацией</a:t>
                      </a:r>
                      <a:endParaRPr kumimoji="0" lang="ru-RU" sz="1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Zona Pro Regular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Zona Pro Regular"/>
                        </a:rPr>
                        <a:t>88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Zona Pro Regular"/>
                        </a:rPr>
                        <a:t>1%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Zona Pro Regular"/>
                        </a:rPr>
                        <a:t>102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Zona Pro Regular"/>
                        </a:rPr>
                        <a:t>1%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Zona Pro Regular"/>
                        </a:rPr>
                        <a:t>83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Zona Pro Regular"/>
                        </a:rPr>
                        <a:t>0,9%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</a:tr>
              <a:tr h="83661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Zona Pro Regular"/>
                          <a:cs typeface="Times New Roman" pitchFamily="18" charset="0"/>
                        </a:rPr>
                        <a:t>Удержано по результатам ЭКМП (в руб.)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Zona Pro Regular"/>
                        </a:rPr>
                        <a:t>227 146 859,3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Zona Pro Regular"/>
                        </a:rPr>
                        <a:t>157 948 486,6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Zona Pro Regular"/>
                        </a:rPr>
                        <a:t>129 566 316,45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</a:tr>
            </a:tbl>
          </a:graphicData>
        </a:graphic>
      </p:graphicFrame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882650" y="0"/>
            <a:ext cx="10110788" cy="998538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Структура основных нарушений по р</a:t>
            </a:r>
            <a:r>
              <a:rPr lang="ru-RU" sz="2400" dirty="0" smtClean="0">
                <a:solidFill>
                  <a:schemeClr val="bg2">
                    <a:lumMod val="25000"/>
                  </a:schemeClr>
                </a:solidFill>
                <a:cs typeface="Times New Roman" pitchFamily="18" charset="0"/>
              </a:rPr>
              <a:t>езультатам ЭКМП </a:t>
            </a:r>
            <a:br>
              <a:rPr lang="ru-RU" sz="2400" dirty="0" smtClean="0">
                <a:solidFill>
                  <a:schemeClr val="bg2">
                    <a:lumMod val="25000"/>
                  </a:schemeClr>
                </a:solidFill>
                <a:cs typeface="Times New Roman" pitchFamily="18" charset="0"/>
              </a:rPr>
            </a:br>
            <a:r>
              <a:rPr lang="ru-RU" sz="2400" dirty="0" smtClean="0">
                <a:solidFill>
                  <a:schemeClr val="bg2">
                    <a:lumMod val="25000"/>
                  </a:schemeClr>
                </a:solidFill>
                <a:cs typeface="Times New Roman" pitchFamily="18" charset="0"/>
              </a:rPr>
              <a:t>по РС(Я) за 2022г. -  2024 </a:t>
            </a:r>
            <a:r>
              <a:rPr lang="ru-RU" sz="2400" dirty="0" err="1" smtClean="0">
                <a:solidFill>
                  <a:schemeClr val="bg2">
                    <a:lumMod val="25000"/>
                  </a:schemeClr>
                </a:solidFill>
                <a:cs typeface="Times New Roman" pitchFamily="18" charset="0"/>
              </a:rPr>
              <a:t>г.г</a:t>
            </a:r>
            <a:r>
              <a:rPr lang="ru-RU" sz="2400" dirty="0" smtClean="0">
                <a:solidFill>
                  <a:schemeClr val="bg2">
                    <a:lumMod val="25000"/>
                  </a:schemeClr>
                </a:solidFill>
                <a:cs typeface="Times New Roman" pitchFamily="18" charset="0"/>
              </a:rPr>
              <a:t>.</a:t>
            </a:r>
            <a:endParaRPr lang="ru-RU" sz="2400" dirty="0">
              <a:solidFill>
                <a:schemeClr val="bg2">
                  <a:lumMod val="25000"/>
                </a:schemeClr>
              </a:solidFill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Заголовок 1"/>
          <p:cNvSpPr>
            <a:spLocks noGrp="1"/>
          </p:cNvSpPr>
          <p:nvPr>
            <p:ph type="title"/>
          </p:nvPr>
        </p:nvSpPr>
        <p:spPr bwMode="auto">
          <a:xfrm>
            <a:off x="774700" y="536575"/>
            <a:ext cx="10110788" cy="72231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ru-RU" sz="2400" smtClean="0">
                <a:solidFill>
                  <a:srgbClr val="FF0000"/>
                </a:solidFill>
              </a:rPr>
              <a:t> </a:t>
            </a:r>
            <a:r>
              <a:rPr lang="ru-RU" sz="2400" smtClean="0"/>
              <a:t/>
            </a:r>
            <a:br>
              <a:rPr lang="ru-RU" sz="2400" smtClean="0"/>
            </a:br>
            <a:endParaRPr lang="ru-RU" sz="2400" smtClean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5786438" y="3860800"/>
          <a:ext cx="609600" cy="1828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09600"/>
              </a:tblGrid>
              <a:tr h="182880"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</a:tbl>
          </a:graphicData>
        </a:graphic>
      </p:graphicFrame>
      <p:pic>
        <p:nvPicPr>
          <p:cNvPr id="4" name="Диаграмма 3"/>
          <p:cNvPicPr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27125" y="1414463"/>
            <a:ext cx="10326688" cy="4821237"/>
          </a:xfrm>
          <a:prstGeom prst="rect">
            <a:avLst/>
          </a:prstGeom>
          <a:noFill/>
        </p:spPr>
      </p:pic>
      <p:sp>
        <p:nvSpPr>
          <p:cNvPr id="20490" name="Заголовок 1"/>
          <p:cNvSpPr txBox="1">
            <a:spLocks/>
          </p:cNvSpPr>
          <p:nvPr/>
        </p:nvSpPr>
        <p:spPr bwMode="auto">
          <a:xfrm>
            <a:off x="927100" y="688975"/>
            <a:ext cx="10110788" cy="722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90000"/>
              </a:lnSpc>
            </a:pPr>
            <a:r>
              <a:rPr lang="ru-RU" sz="2800">
                <a:solidFill>
                  <a:srgbClr val="002060"/>
                </a:solidFill>
                <a:latin typeface="Zona Pro ExtraBold"/>
                <a:cs typeface="Times New Roman" pitchFamily="18" charset="0"/>
              </a:rPr>
              <a:t>Обоснованные жалобы за 2022-2024гг.</a:t>
            </a:r>
            <a:endParaRPr lang="ru-RU" sz="2800">
              <a:solidFill>
                <a:srgbClr val="1A4DA0"/>
              </a:solidFill>
              <a:latin typeface="Zona Pro ExtraBold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58522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96950" y="219075"/>
            <a:ext cx="10110788" cy="722313"/>
          </a:xfrm>
        </p:spPr>
        <p:txBody>
          <a:bodyPr>
            <a:noAutofit/>
          </a:bodyPr>
          <a:lstStyle/>
          <a:p>
            <a:pPr marL="342900" indent="-342900" algn="ctr" eaLnBrk="0" hangingPunct="0">
              <a:lnSpc>
                <a:spcPct val="100000"/>
              </a:lnSpc>
              <a:spcBef>
                <a:spcPct val="20000"/>
              </a:spcBef>
              <a:defRPr/>
            </a:pPr>
            <a:r>
              <a:rPr lang="ru-RU" sz="2400" kern="0" dirty="0" smtClean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Структура обоснованных жалоб 2024 год</a:t>
            </a:r>
            <a:endParaRPr lang="ru-RU" sz="2400" dirty="0"/>
          </a:p>
        </p:txBody>
      </p:sp>
      <p:graphicFrame>
        <p:nvGraphicFramePr>
          <p:cNvPr id="3" name="Содержимое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81948261"/>
              </p:ext>
            </p:extLst>
          </p:nvPr>
        </p:nvGraphicFramePr>
        <p:xfrm>
          <a:off x="515938" y="1308100"/>
          <a:ext cx="10723612" cy="28893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07711"/>
                <a:gridCol w="1925347"/>
                <a:gridCol w="2045277"/>
                <a:gridCol w="2045277"/>
              </a:tblGrid>
              <a:tr h="470659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lang="ru-RU" sz="1600" b="0" i="0" u="none" strike="noStrike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lang="ru-RU" sz="1600" b="1" i="0" u="none" strike="noStrike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Обоснованные жалобы</a:t>
                      </a:r>
                    </a:p>
                  </a:txBody>
                  <a:tcPr marL="121920" marR="121920" anchor="ctr" horzOverflow="overflow"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lang="ru-RU" sz="1600" b="1" i="0" u="none" strike="noStrike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Период </a:t>
                      </a:r>
                    </a:p>
                  </a:txBody>
                  <a:tcPr marL="121920" marR="121920" anchor="ctr" horzOverflow="overflow"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lang="ru-RU" sz="2000" b="0" i="0" u="none" strike="noStrike" kern="1200" dirty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20" marR="121920" anchor="ctr" horzOverflow="overflow"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lang="ru-RU" sz="2000" b="1" i="0" u="none" strike="noStrike" kern="1200" dirty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20" marR="121920" anchor="ctr" horzOverflow="overflow"/>
                </a:tc>
              </a:tr>
              <a:tr h="43172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+mn-lt"/>
                        </a:rPr>
                        <a:t>2022 год</a:t>
                      </a:r>
                      <a:endParaRPr lang="ru-RU" sz="16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121920" marR="121920" anchor="ctr" horzOverflow="overflow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+mn-lt"/>
                        </a:rPr>
                        <a:t>2023 год</a:t>
                      </a:r>
                      <a:endParaRPr lang="ru-RU" sz="1600" b="0" i="0" u="none" strike="noStrike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20" marR="121920" anchor="ctr" horzOverflow="overflow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2024 год</a:t>
                      </a:r>
                    </a:p>
                  </a:txBody>
                  <a:tcPr marL="121920" marR="121920" anchor="ctr" horzOverflow="overflow"/>
                </a:tc>
              </a:tr>
              <a:tr h="431724"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itchFamily="18" charset="0"/>
                        </a:rPr>
                        <a:t>Всего обоснованных жалоб,</a:t>
                      </a:r>
                    </a:p>
                    <a:p>
                      <a:pPr algn="l" fontAlgn="t"/>
                      <a:r>
                        <a:rPr lang="ru-RU" sz="16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itchFamily="18" charset="0"/>
                        </a:rPr>
                        <a:t>в </a:t>
                      </a:r>
                      <a:r>
                        <a:rPr lang="ru-RU" sz="16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itchFamily="18" charset="0"/>
                        </a:rPr>
                        <a:t>т.ч</a:t>
                      </a:r>
                      <a:r>
                        <a:rPr lang="ru-RU" sz="16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itchFamily="18" charset="0"/>
                        </a:rPr>
                        <a:t>.:</a:t>
                      </a:r>
                      <a:endParaRPr lang="ru-RU" sz="1600" b="0" i="0" u="none" strike="noStrike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+mn-lt"/>
                          <a:ea typeface="Calibri"/>
                          <a:cs typeface="Times New Roman"/>
                        </a:rPr>
                        <a:t>216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+mn-lt"/>
                          <a:ea typeface="Calibri"/>
                          <a:cs typeface="Times New Roman"/>
                        </a:rPr>
                        <a:t>152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+mn-lt"/>
                          <a:ea typeface="Calibri"/>
                          <a:cs typeface="Times New Roman"/>
                        </a:rPr>
                        <a:t>162</a:t>
                      </a:r>
                    </a:p>
                  </a:txBody>
                  <a:tcPr marL="68580" marR="68580" marT="0" marB="0"/>
                </a:tc>
              </a:tr>
              <a:tr h="431724"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на ненадлежащее качество медицинской помощи </a:t>
                      </a:r>
                      <a:endParaRPr lang="ru-RU" sz="1600" b="0" i="1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184 (85%)</a:t>
                      </a:r>
                      <a:endParaRPr lang="ru-RU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130 (85%)</a:t>
                      </a:r>
                      <a:endParaRPr lang="ru-RU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138</a:t>
                      </a:r>
                      <a:r>
                        <a:rPr lang="ru-RU" sz="1600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(</a:t>
                      </a:r>
                      <a:r>
                        <a:rPr lang="ru-RU" sz="16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85%)</a:t>
                      </a:r>
                      <a:endParaRPr lang="ru-RU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317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i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на взимание </a:t>
                      </a:r>
                      <a:r>
                        <a:rPr lang="ru-RU" sz="1600" i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денежных средств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16 (7%)</a:t>
                      </a:r>
                      <a:endParaRPr lang="ru-RU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6 (4%)</a:t>
                      </a:r>
                      <a:endParaRPr lang="ru-RU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2 (1%)</a:t>
                      </a:r>
                      <a:endParaRPr lang="ru-RU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317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на недостоверные </a:t>
                      </a:r>
                      <a:r>
                        <a:rPr lang="ru-RU" sz="1600" b="1" i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сведения об оказанной медицинской помощи</a:t>
                      </a:r>
                      <a:endParaRPr lang="ru-RU" sz="1600" i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11 (7%)</a:t>
                      </a:r>
                      <a:endParaRPr lang="ru-RU" sz="160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197851" y="4696471"/>
            <a:ext cx="4501177" cy="147732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dirty="0" smtClean="0"/>
              <a:t>Медицинская клиника «Аврора» – 6</a:t>
            </a:r>
          </a:p>
          <a:p>
            <a:r>
              <a:rPr lang="ru-RU" dirty="0" err="1" smtClean="0"/>
              <a:t>Алданская</a:t>
            </a:r>
            <a:r>
              <a:rPr lang="ru-RU" dirty="0" smtClean="0"/>
              <a:t> ЦРБ – 2</a:t>
            </a:r>
          </a:p>
          <a:p>
            <a:r>
              <a:rPr lang="ru-RU" dirty="0" err="1" smtClean="0"/>
              <a:t>Мирнинская</a:t>
            </a:r>
            <a:r>
              <a:rPr lang="ru-RU" dirty="0" smtClean="0"/>
              <a:t> ЦРБ – 1</a:t>
            </a:r>
          </a:p>
          <a:p>
            <a:r>
              <a:rPr lang="ru-RU" dirty="0" err="1" smtClean="0"/>
              <a:t>Нерюнгринская</a:t>
            </a:r>
            <a:r>
              <a:rPr lang="ru-RU" dirty="0" smtClean="0"/>
              <a:t> ЦРБ – 1</a:t>
            </a:r>
          </a:p>
          <a:p>
            <a:r>
              <a:rPr lang="ru-RU" dirty="0" smtClean="0"/>
              <a:t>МЦЯ - 1</a:t>
            </a:r>
            <a:endParaRPr lang="ru-RU" dirty="0"/>
          </a:p>
        </p:txBody>
      </p:sp>
      <p:sp>
        <p:nvSpPr>
          <p:cNvPr id="5" name="Стрелка вниз 4"/>
          <p:cNvSpPr/>
          <p:nvPr/>
        </p:nvSpPr>
        <p:spPr>
          <a:xfrm rot="3491867">
            <a:off x="8820958" y="3481681"/>
            <a:ext cx="484632" cy="268476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2018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85739" y="180975"/>
            <a:ext cx="3350364" cy="480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72200" y="1398857"/>
            <a:ext cx="5524500" cy="51162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771900" y="676275"/>
            <a:ext cx="2400300" cy="4972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431895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82812" y="1371600"/>
            <a:ext cx="9144000" cy="2581275"/>
          </a:xfrm>
        </p:spPr>
        <p:txBody>
          <a:bodyPr>
            <a:noAutofit/>
          </a:bodyPr>
          <a:lstStyle/>
          <a:p>
            <a:pPr indent="449580" algn="just">
              <a:lnSpc>
                <a:spcPct val="115000"/>
              </a:lnSpc>
              <a:spcAft>
                <a:spcPts val="0"/>
              </a:spcAft>
            </a:pPr>
            <a:r>
              <a:rPr lang="ru-RU" sz="1600" dirty="0" smtClean="0">
                <a:solidFill>
                  <a:schemeClr val="tx1"/>
                </a:solidFill>
                <a:latin typeface="+mn-lt"/>
                <a:ea typeface="Calibri"/>
                <a:cs typeface="Times New Roman"/>
              </a:rPr>
              <a:t/>
            </a:r>
            <a:br>
              <a:rPr lang="ru-RU" sz="1600" dirty="0" smtClean="0">
                <a:solidFill>
                  <a:schemeClr val="tx1"/>
                </a:solidFill>
                <a:latin typeface="+mn-lt"/>
                <a:ea typeface="Calibri"/>
                <a:cs typeface="Times New Roman"/>
              </a:rPr>
            </a:br>
            <a:r>
              <a:rPr lang="ru-RU" sz="1600" dirty="0" smtClean="0">
                <a:solidFill>
                  <a:schemeClr val="tx1"/>
                </a:solidFill>
                <a:latin typeface="+mn-lt"/>
                <a:ea typeface="Calibri"/>
                <a:cs typeface="Times New Roman"/>
              </a:rPr>
              <a:t> </a:t>
            </a:r>
            <a:r>
              <a:rPr lang="ru-RU" sz="1600" dirty="0">
                <a:solidFill>
                  <a:schemeClr val="tx1"/>
                </a:solidFill>
                <a:latin typeface="+mn-lt"/>
                <a:ea typeface="Calibri"/>
                <a:cs typeface="Times New Roman"/>
              </a:rPr>
              <a:t/>
            </a:r>
            <a:br>
              <a:rPr lang="ru-RU" sz="1600" dirty="0">
                <a:solidFill>
                  <a:schemeClr val="tx1"/>
                </a:solidFill>
                <a:latin typeface="+mn-lt"/>
                <a:ea typeface="Calibri"/>
                <a:cs typeface="Times New Roman"/>
              </a:rPr>
            </a:br>
            <a:r>
              <a:rPr lang="ru-RU" sz="1600" dirty="0" smtClean="0">
                <a:solidFill>
                  <a:schemeClr val="tx1"/>
                </a:solidFill>
                <a:latin typeface="+mn-lt"/>
                <a:ea typeface="Calibri"/>
                <a:cs typeface="Times New Roman"/>
              </a:rPr>
              <a:t>При </a:t>
            </a:r>
            <a:r>
              <a:rPr lang="ru-RU" sz="1600" dirty="0">
                <a:solidFill>
                  <a:schemeClr val="tx1"/>
                </a:solidFill>
                <a:latin typeface="+mn-lt"/>
                <a:ea typeface="Calibri"/>
                <a:cs typeface="Times New Roman"/>
              </a:rPr>
              <a:t>оказании медицинской помощи в рамках программы государственных гарантий бесплатного оказания гражданам медицинской помощи, в том числе и по программе ОМС, </a:t>
            </a:r>
            <a:r>
              <a:rPr lang="ru-RU" sz="1600" b="1" dirty="0">
                <a:solidFill>
                  <a:schemeClr val="tx1"/>
                </a:solidFill>
                <a:latin typeface="+mn-lt"/>
                <a:ea typeface="Calibri"/>
                <a:cs typeface="Times New Roman"/>
              </a:rPr>
              <a:t>осуществляется </a:t>
            </a:r>
            <a:r>
              <a:rPr lang="ru-RU" sz="1600" b="1" u="sng" dirty="0">
                <a:solidFill>
                  <a:schemeClr val="tx1"/>
                </a:solidFill>
                <a:latin typeface="+mn-lt"/>
                <a:ea typeface="Calibri"/>
                <a:cs typeface="Times New Roman"/>
              </a:rPr>
              <a:t>обеспечение граждан лекарственными препаратами для медицинского применения, включенными в Перечень жизненно необходимых и важнейших лекарственных </a:t>
            </a:r>
            <a:r>
              <a:rPr lang="ru-RU" sz="1600" b="1" u="sng" dirty="0" smtClean="0">
                <a:solidFill>
                  <a:schemeClr val="tx1"/>
                </a:solidFill>
                <a:latin typeface="+mn-lt"/>
                <a:ea typeface="Calibri"/>
                <a:cs typeface="Times New Roman"/>
              </a:rPr>
              <a:t>препаратов</a:t>
            </a:r>
            <a:r>
              <a:rPr lang="ru-RU" sz="1600" dirty="0" smtClean="0">
                <a:solidFill>
                  <a:schemeClr val="tx1"/>
                </a:solidFill>
                <a:latin typeface="+mn-lt"/>
                <a:ea typeface="Calibri"/>
                <a:cs typeface="Times New Roman"/>
              </a:rPr>
              <a:t>, </a:t>
            </a:r>
            <a:r>
              <a:rPr lang="ru-RU" sz="1600" dirty="0">
                <a:solidFill>
                  <a:schemeClr val="tx1"/>
                </a:solidFill>
                <a:latin typeface="+mn-lt"/>
                <a:ea typeface="Calibri"/>
                <a:cs typeface="Times New Roman"/>
              </a:rPr>
              <a:t>при оказании первичной медико-санитарной помощи в условиях дневного стационара и в неотложной форме, специализированной медицинской помощи, в том числе высокотехнологичной, скорой медицинской помощи, в том числе скорой специализированной, паллиативной медицинской помощи в стационарных условиях, условиях дневного стационар и при посещении на </a:t>
            </a:r>
            <a:r>
              <a:rPr lang="ru-RU" sz="1600" dirty="0" smtClean="0">
                <a:solidFill>
                  <a:schemeClr val="tx1"/>
                </a:solidFill>
                <a:latin typeface="+mn-lt"/>
                <a:ea typeface="Calibri"/>
                <a:cs typeface="Times New Roman"/>
              </a:rPr>
              <a:t>дому (ч.2 ст.80)</a:t>
            </a:r>
            <a:endParaRPr lang="ru-RU" sz="16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482812" y="510746"/>
            <a:ext cx="95888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+mj-lt"/>
                <a:ea typeface="Calibri"/>
                <a:cs typeface="Times New Roman"/>
              </a:rPr>
              <a:t>Федеральный закон №323-ФЗ </a:t>
            </a:r>
          </a:p>
          <a:p>
            <a:pPr algn="ctr"/>
            <a:r>
              <a:rPr lang="ru-RU" sz="2000" b="1" dirty="0" smtClean="0">
                <a:latin typeface="+mj-lt"/>
                <a:ea typeface="Calibri"/>
                <a:cs typeface="Times New Roman"/>
              </a:rPr>
              <a:t> «Об </a:t>
            </a:r>
            <a:r>
              <a:rPr lang="ru-RU" sz="2000" b="1" dirty="0">
                <a:latin typeface="+mj-lt"/>
                <a:ea typeface="Calibri"/>
                <a:cs typeface="Times New Roman"/>
              </a:rPr>
              <a:t>основах охраны здоровья граждан в Российской Федерации» </a:t>
            </a:r>
            <a:endParaRPr lang="ru-RU" sz="2000" b="1" dirty="0">
              <a:latin typeface="+mj-lt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670479" y="4290941"/>
            <a:ext cx="9401175" cy="20744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49580" algn="just">
              <a:lnSpc>
                <a:spcPct val="115000"/>
              </a:lnSpc>
            </a:pPr>
            <a:r>
              <a:rPr lang="ru-RU" sz="1400" dirty="0">
                <a:ea typeface="Calibri"/>
                <a:cs typeface="Times New Roman"/>
              </a:rPr>
              <a:t>Допустимо приобретение, назначение и применение иных лекарственных препаратов, не включенных в Перечень ЖНВЛП,  только в случаях замены лекарственного препарата из Перечня ЖНВЛП на иной, если это обусловлено </a:t>
            </a:r>
            <a:r>
              <a:rPr lang="ru-RU" sz="1400" b="1" dirty="0">
                <a:ea typeface="Calibri"/>
                <a:cs typeface="Times New Roman"/>
              </a:rPr>
              <a:t>медицинскими показаниями </a:t>
            </a:r>
            <a:r>
              <a:rPr lang="ru-RU" sz="1400" dirty="0">
                <a:ea typeface="Calibri"/>
                <a:cs typeface="Times New Roman"/>
              </a:rPr>
              <a:t>(ч.3, ст.80):</a:t>
            </a:r>
            <a:r>
              <a:rPr lang="ru-RU" sz="1400" b="1" dirty="0">
                <a:ea typeface="Calibri"/>
                <a:cs typeface="Times New Roman"/>
              </a:rPr>
              <a:t> </a:t>
            </a:r>
          </a:p>
          <a:p>
            <a:pPr marL="342900" indent="-342900" algn="just">
              <a:lnSpc>
                <a:spcPct val="115000"/>
              </a:lnSpc>
              <a:spcAft>
                <a:spcPts val="0"/>
              </a:spcAft>
              <a:buAutoNum type="arabicPeriod"/>
            </a:pPr>
            <a:r>
              <a:rPr lang="ru-RU" sz="1400" b="1" u="sng" dirty="0">
                <a:ea typeface="Calibri"/>
                <a:cs typeface="Times New Roman"/>
              </a:rPr>
              <a:t>Индивидуальной непереносимости</a:t>
            </a:r>
          </a:p>
          <a:p>
            <a:pPr marL="342900" indent="-342900" algn="just">
              <a:lnSpc>
                <a:spcPct val="115000"/>
              </a:lnSpc>
              <a:spcAft>
                <a:spcPts val="0"/>
              </a:spcAft>
              <a:buAutoNum type="arabicPeriod"/>
            </a:pPr>
            <a:r>
              <a:rPr lang="ru-RU" sz="1400" b="1" u="sng" dirty="0">
                <a:ea typeface="Calibri"/>
                <a:cs typeface="Times New Roman"/>
              </a:rPr>
              <a:t>По жизненным показаниям</a:t>
            </a:r>
          </a:p>
          <a:p>
            <a:pPr marL="342900" indent="-342900" algn="just">
              <a:lnSpc>
                <a:spcPct val="115000"/>
              </a:lnSpc>
              <a:spcAft>
                <a:spcPts val="0"/>
              </a:spcAft>
              <a:buAutoNum type="arabicPeriod"/>
            </a:pPr>
            <a:endParaRPr lang="ru-RU" sz="1400" b="1" u="sng" dirty="0"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400" dirty="0">
                <a:ea typeface="Calibri"/>
                <a:cs typeface="Times New Roman"/>
              </a:rPr>
              <a:t>Такое решение оформляется </a:t>
            </a:r>
            <a:r>
              <a:rPr lang="ru-RU" sz="1400" b="1" dirty="0">
                <a:ea typeface="Calibri"/>
                <a:cs typeface="Times New Roman"/>
              </a:rPr>
              <a:t>протоколом врачебной комиссии</a:t>
            </a:r>
            <a:r>
              <a:rPr lang="ru-RU" sz="1400" dirty="0">
                <a:ea typeface="Calibri"/>
                <a:cs typeface="Times New Roman"/>
              </a:rPr>
              <a:t> и вносится в первичную медицинскую документацию пациента.</a:t>
            </a:r>
          </a:p>
        </p:txBody>
      </p:sp>
    </p:spTree>
    <p:extLst>
      <p:ext uri="{BB962C8B-B14F-4D97-AF65-F5344CB8AC3E}">
        <p14:creationId xmlns:p14="http://schemas.microsoft.com/office/powerpoint/2010/main" xmlns="" val="3957404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SakhaOMS">
  <a:themeElements>
    <a:clrScheme name="Синий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Sakhaoms">
      <a:majorFont>
        <a:latin typeface="Zona Pro ExtraBold"/>
        <a:ea typeface=""/>
        <a:cs typeface=""/>
      </a:majorFont>
      <a:minorFont>
        <a:latin typeface="Zona Pro Regular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SakhaOMS" id="{5C72C940-40E0-4ECF-AA03-C43B4F1394F6}" vid="{75C155A3-9C57-4A46-9E4E-997E32BDD7F9}"/>
    </a:ext>
  </a:extLst>
</a:theme>
</file>

<file path=ppt/theme/theme2.xml><?xml version="1.0" encoding="utf-8"?>
<a:theme xmlns:a="http://schemas.openxmlformats.org/drawingml/2006/main" name="2_SakhaOMS">
  <a:themeElements>
    <a:clrScheme name="Синий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Sakhaoms">
      <a:majorFont>
        <a:latin typeface="Zona Pro ExtraBold"/>
        <a:ea typeface=""/>
        <a:cs typeface=""/>
      </a:majorFont>
      <a:minorFont>
        <a:latin typeface="Zona Pro Regular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SakhaOMS" id="{5C72C940-40E0-4ECF-AA03-C43B4F1394F6}" vid="{75C155A3-9C57-4A46-9E4E-997E32BDD7F9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SakhaOMS</Template>
  <TotalTime>8873</TotalTime>
  <Words>927</Words>
  <Application>Microsoft Office PowerPoint</Application>
  <PresentationFormat>Произвольный</PresentationFormat>
  <Paragraphs>206</Paragraphs>
  <Slides>11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11</vt:i4>
      </vt:variant>
    </vt:vector>
  </HeadingPairs>
  <TitlesOfParts>
    <vt:vector size="13" baseType="lpstr">
      <vt:lpstr>1_SakhaOMS</vt:lpstr>
      <vt:lpstr>2_SakhaOMS</vt:lpstr>
      <vt:lpstr>«О финансовых результатах контрольно-экспертных мероприятий по итогам 2024 года»</vt:lpstr>
      <vt:lpstr>Информация по реализации нового нацпроекта «ПАЖ»</vt:lpstr>
      <vt:lpstr>Нормативно-правовые акты</vt:lpstr>
      <vt:lpstr>Результаты МЭЭ по РС(Я) за 2022г.-2024г.</vt:lpstr>
      <vt:lpstr> Структура основных нарушений по результатам ЭКМП  по РС(Я) за 2022г. -  2024 г.г.</vt:lpstr>
      <vt:lpstr>  </vt:lpstr>
      <vt:lpstr>Структура обоснованных жалоб 2024 год</vt:lpstr>
      <vt:lpstr>Слайд 8</vt:lpstr>
      <vt:lpstr>   При оказании медицинской помощи в рамках программы государственных гарантий бесплатного оказания гражданам медицинской помощи, в том числе и по программе ОМС, осуществляется обеспечение граждан лекарственными препаратами для медицинского применения, включенными в Перечень жизненно необходимых и важнейших лекарственных препаратов, при оказании первичной медико-санитарной помощи в условиях дневного стационара и в неотложной форме, специализированной медицинской помощи, в том числе высокотехнологичной, скорой медицинской помощи, в том числе скорой специализированной, паллиативной медицинской помощи в стационарных условиях, условиях дневного стационар и при посещении на дому (ч.2 ст.80)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Василий Охлопков</dc:creator>
  <cp:lastModifiedBy>pahomovat</cp:lastModifiedBy>
  <cp:revision>330</cp:revision>
  <cp:lastPrinted>2025-01-30T08:39:34Z</cp:lastPrinted>
  <dcterms:created xsi:type="dcterms:W3CDTF">2020-05-27T03:54:11Z</dcterms:created>
  <dcterms:modified xsi:type="dcterms:W3CDTF">2025-03-13T03:20:19Z</dcterms:modified>
</cp:coreProperties>
</file>